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1300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C000"/>
    <a:srgbClr val="4EECF8"/>
    <a:srgbClr val="363F45"/>
    <a:srgbClr val="00ADC4"/>
    <a:srgbClr val="00BBD3"/>
    <a:srgbClr val="002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 showGuides="1">
      <p:cViewPr>
        <p:scale>
          <a:sx n="64" d="100"/>
          <a:sy n="64" d="100"/>
        </p:scale>
        <p:origin x="-2438" y="-1392"/>
      </p:cViewPr>
      <p:guideLst>
        <p:guide orient="horz" pos="2137"/>
        <p:guide pos="1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9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autoRev="1" fill="hold" grpId="2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2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1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11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9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7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9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autoRev="1" fill="hold" grpId="1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autoRev="1" fill="hold" grpId="2" nodeType="withEffect" nodePh="1">
                                  <p:stCondLst>
                                    <p:cond delay="3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0 0 L 0.00235 -0.10417 " pathEditMode="relative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625600" y="-914400"/>
            <a:ext cx="15443200" cy="8686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1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9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autoRev="1" fill="hold" grpId="1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autoRev="1" fill="hold" grpId="2" nodeType="withEffect" nodePh="1">
                                  <p:stCondLst>
                                    <p:cond delay="3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0 0 L 0.00235 -0.10417 " pathEditMode="relative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900897"/>
            <a:ext cx="6029325" cy="3056206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124575" y="1900897"/>
            <a:ext cx="6029325" cy="30562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9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autoRev="1" fill="hold" grpId="1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autoRev="1" fill="hold" grpId="2" nodeType="withEffect" nodePh="1">
                                  <p:stCondLst>
                                    <p:cond delay="3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4.375E-6 0 L 0.00234 -0.104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5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" dur="29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autoRev="1" fill="hold" grpId="1" nodeType="withEffect" nodePh="1">
                                  <p:stCondLst>
                                    <p:cond delay="27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autoRev="1" fill="hold" grpId="2" nodeType="withEffect" nodePh="1">
                                  <p:stCondLst>
                                    <p:cond delay="36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Motion origin="layout" path="M 4.375E-6 0 L 0.00234 -0.1041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10" grpId="0"/>
      <p:bldP spid="10" grpId="1"/>
      <p:bldP spid="10" grpId="2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65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1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6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1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0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55053-4F20-4195-A6CD-F798E369727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1B45D-7355-420F-B859-FC447F36F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5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file:///C:\PPTX\Audio\media1.mp3" TargetMode="External"/><Relationship Id="rId1" Type="http://schemas.microsoft.com/office/2007/relationships/media" Target="file:///C:\PPTX\Audio\media1.mp3" TargetMode="External"/><Relationship Id="rId6" Type="http://schemas.openxmlformats.org/officeDocument/2006/relationships/image" Target="../media/image2.png"/><Relationship Id="rId5" Type="http://schemas.openxmlformats.org/officeDocument/2006/relationships/image" Target="file:///C:\PPTX\Images\brown.png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004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file:///C:\PPTX\Images\009.png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file:///C:\PPTX\Video\moto2.mp4" TargetMode="External"/><Relationship Id="rId1" Type="http://schemas.microsoft.com/office/2007/relationships/media" Target="file:///C:\PPTX\Video\moto2.mp4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009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neo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photo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fashion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woman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001-1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002.jpe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007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file:///C:\PPTX\Images\006.png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5616A54E-66FD-4012-8C61-3786DF76B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Parallelogram 11"/>
          <p:cNvSpPr/>
          <p:nvPr/>
        </p:nvSpPr>
        <p:spPr>
          <a:xfrm>
            <a:off x="6858612" y="0"/>
            <a:ext cx="1168215" cy="6858000"/>
          </a:xfrm>
          <a:prstGeom prst="parallelogram">
            <a:avLst>
              <a:gd name="adj" fmla="val 62506"/>
            </a:avLst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4440330" y="0"/>
            <a:ext cx="1168215" cy="6858000"/>
          </a:xfrm>
          <a:prstGeom prst="parallelogram">
            <a:avLst>
              <a:gd name="adj" fmla="val 62506"/>
            </a:avLst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64789" y="2943225"/>
            <a:ext cx="2462431" cy="9715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"/>
          <p:cNvSpPr txBox="1"/>
          <p:nvPr/>
        </p:nvSpPr>
        <p:spPr>
          <a:xfrm>
            <a:off x="3359839" y="3105834"/>
            <a:ext cx="5472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PPVGT </a:t>
            </a:r>
            <a:r>
              <a:rPr lang="ru-RU" sz="3600" b="1" dirty="0">
                <a:solidFill>
                  <a:schemeClr val="bg1"/>
                </a:solidFill>
                <a:latin typeface="Montserrat" panose="02000505000000020004" pitchFamily="2" charset="0"/>
              </a:rPr>
              <a:t>ПРЕДСТАВЛЯЕТ</a:t>
            </a:r>
            <a:endParaRPr lang="en-US" sz="36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Fix"/>
          <p:cNvSpPr txBox="1"/>
          <p:nvPr/>
        </p:nvSpPr>
        <p:spPr>
          <a:xfrm>
            <a:off x="4209145" y="4067919"/>
            <a:ext cx="377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Montserrat" panose="02000505000000020004" pitchFamily="2" charset="0"/>
              </a:rPr>
              <a:t>Автоматизация</a:t>
            </a:r>
            <a:r>
              <a:rPr lang="en-US" sz="2000" b="1" dirty="0">
                <a:solidFill>
                  <a:schemeClr val="bg1"/>
                </a:solidFill>
                <a:latin typeface="Montserrat" panose="02000505000000020004" pitchFamily="2" charset="0"/>
              </a:rPr>
              <a:t> PowerPoint</a:t>
            </a:r>
          </a:p>
        </p:txBody>
      </p:sp>
      <p:sp>
        <p:nvSpPr>
          <p:cNvPr id="9" name="Freeform 8"/>
          <p:cNvSpPr/>
          <p:nvPr/>
        </p:nvSpPr>
        <p:spPr>
          <a:xfrm>
            <a:off x="2532896" y="3476624"/>
            <a:ext cx="1504950" cy="876300"/>
          </a:xfrm>
          <a:custGeom>
            <a:avLst/>
            <a:gdLst>
              <a:gd name="connsiteX0" fmla="*/ 533400 w 1504950"/>
              <a:gd name="connsiteY0" fmla="*/ 0 h 876300"/>
              <a:gd name="connsiteX1" fmla="*/ 0 w 1504950"/>
              <a:gd name="connsiteY1" fmla="*/ 0 h 876300"/>
              <a:gd name="connsiteX2" fmla="*/ 0 w 1504950"/>
              <a:gd name="connsiteY2" fmla="*/ 876300 h 876300"/>
              <a:gd name="connsiteX3" fmla="*/ 1504950 w 1504950"/>
              <a:gd name="connsiteY3" fmla="*/ 876300 h 876300"/>
              <a:gd name="connsiteX0" fmla="*/ 670560 w 1504950"/>
              <a:gd name="connsiteY0" fmla="*/ 0 h 886460"/>
              <a:gd name="connsiteX1" fmla="*/ 0 w 1504950"/>
              <a:gd name="connsiteY1" fmla="*/ 10160 h 886460"/>
              <a:gd name="connsiteX2" fmla="*/ 0 w 1504950"/>
              <a:gd name="connsiteY2" fmla="*/ 886460 h 886460"/>
              <a:gd name="connsiteX3" fmla="*/ 1504950 w 1504950"/>
              <a:gd name="connsiteY3" fmla="*/ 886460 h 886460"/>
              <a:gd name="connsiteX0" fmla="*/ 670560 w 1504950"/>
              <a:gd name="connsiteY0" fmla="*/ 0 h 881380"/>
              <a:gd name="connsiteX1" fmla="*/ 0 w 1504950"/>
              <a:gd name="connsiteY1" fmla="*/ 5080 h 881380"/>
              <a:gd name="connsiteX2" fmla="*/ 0 w 1504950"/>
              <a:gd name="connsiteY2" fmla="*/ 881380 h 881380"/>
              <a:gd name="connsiteX3" fmla="*/ 1504950 w 1504950"/>
              <a:gd name="connsiteY3" fmla="*/ 881380 h 881380"/>
              <a:gd name="connsiteX0" fmla="*/ 660400 w 1504950"/>
              <a:gd name="connsiteY0" fmla="*/ 5080 h 876300"/>
              <a:gd name="connsiteX1" fmla="*/ 0 w 1504950"/>
              <a:gd name="connsiteY1" fmla="*/ 0 h 876300"/>
              <a:gd name="connsiteX2" fmla="*/ 0 w 1504950"/>
              <a:gd name="connsiteY2" fmla="*/ 876300 h 876300"/>
              <a:gd name="connsiteX3" fmla="*/ 1504950 w 15049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950" h="876300">
                <a:moveTo>
                  <a:pt x="660400" y="5080"/>
                </a:moveTo>
                <a:lnTo>
                  <a:pt x="0" y="0"/>
                </a:lnTo>
                <a:lnTo>
                  <a:pt x="0" y="876300"/>
                </a:lnTo>
                <a:lnTo>
                  <a:pt x="1504950" y="87630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flipH="1">
            <a:off x="8154154" y="3426408"/>
            <a:ext cx="1504950" cy="876935"/>
          </a:xfrm>
          <a:custGeom>
            <a:avLst/>
            <a:gdLst>
              <a:gd name="connsiteX0" fmla="*/ 533400 w 1504950"/>
              <a:gd name="connsiteY0" fmla="*/ 0 h 876300"/>
              <a:gd name="connsiteX1" fmla="*/ 0 w 1504950"/>
              <a:gd name="connsiteY1" fmla="*/ 0 h 876300"/>
              <a:gd name="connsiteX2" fmla="*/ 0 w 1504950"/>
              <a:gd name="connsiteY2" fmla="*/ 876300 h 876300"/>
              <a:gd name="connsiteX3" fmla="*/ 1504950 w 1504950"/>
              <a:gd name="connsiteY3" fmla="*/ 876300 h 876300"/>
              <a:gd name="connsiteX0" fmla="*/ 716280 w 1504950"/>
              <a:gd name="connsiteY0" fmla="*/ 0 h 886460"/>
              <a:gd name="connsiteX1" fmla="*/ 0 w 1504950"/>
              <a:gd name="connsiteY1" fmla="*/ 10160 h 886460"/>
              <a:gd name="connsiteX2" fmla="*/ 0 w 1504950"/>
              <a:gd name="connsiteY2" fmla="*/ 886460 h 886460"/>
              <a:gd name="connsiteX3" fmla="*/ 1504950 w 1504950"/>
              <a:gd name="connsiteY3" fmla="*/ 886460 h 886460"/>
              <a:gd name="connsiteX0" fmla="*/ 731520 w 1504950"/>
              <a:gd name="connsiteY0" fmla="*/ 5080 h 876300"/>
              <a:gd name="connsiteX1" fmla="*/ 0 w 1504950"/>
              <a:gd name="connsiteY1" fmla="*/ 0 h 876300"/>
              <a:gd name="connsiteX2" fmla="*/ 0 w 1504950"/>
              <a:gd name="connsiteY2" fmla="*/ 876300 h 876300"/>
              <a:gd name="connsiteX3" fmla="*/ 1504950 w 1504950"/>
              <a:gd name="connsiteY3" fmla="*/ 876300 h 876300"/>
              <a:gd name="connsiteX0" fmla="*/ 731520 w 1504950"/>
              <a:gd name="connsiteY0" fmla="*/ 0 h 876935"/>
              <a:gd name="connsiteX1" fmla="*/ 0 w 1504950"/>
              <a:gd name="connsiteY1" fmla="*/ 635 h 876935"/>
              <a:gd name="connsiteX2" fmla="*/ 0 w 1504950"/>
              <a:gd name="connsiteY2" fmla="*/ 876935 h 876935"/>
              <a:gd name="connsiteX3" fmla="*/ 1504950 w 1504950"/>
              <a:gd name="connsiteY3" fmla="*/ 876935 h 87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950" h="876935">
                <a:moveTo>
                  <a:pt x="731520" y="0"/>
                </a:moveTo>
                <a:lnTo>
                  <a:pt x="0" y="635"/>
                </a:lnTo>
                <a:lnTo>
                  <a:pt x="0" y="876935"/>
                </a:lnTo>
                <a:lnTo>
                  <a:pt x="1504950" y="876935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edia1">
            <a:hlinkClick r:id="" action="ppaction://media"/>
            <a:extLst>
              <a:ext uri="{FF2B5EF4-FFF2-40B4-BE49-F238E27FC236}">
                <a16:creationId xmlns:a16="http://schemas.microsoft.com/office/drawing/2014/main" xmlns="" id="{32C43732-1B86-4DC5-A6E9-0558A457C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14195" y="-8235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5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6" presetClass="exit" presetSubtype="2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xit" presetSubtype="2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6" grpId="0" animBg="1"/>
      <p:bldP spid="6" grpId="1" animBg="1"/>
      <p:bldP spid="7" grpId="0"/>
      <p:bldP spid="8" grpId="0"/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034" y="1900897"/>
            <a:ext cx="5433256" cy="3056206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2610" y="1900897"/>
            <a:ext cx="5433255" cy="3056206"/>
          </a:xfrm>
        </p:spPr>
      </p:pic>
      <p:sp>
        <p:nvSpPr>
          <p:cNvPr id="17" name="Freeform 16"/>
          <p:cNvSpPr/>
          <p:nvPr/>
        </p:nvSpPr>
        <p:spPr>
          <a:xfrm>
            <a:off x="667044" y="1900897"/>
            <a:ext cx="1828800" cy="3056206"/>
          </a:xfrm>
          <a:custGeom>
            <a:avLst/>
            <a:gdLst>
              <a:gd name="connsiteX0" fmla="*/ 0 w 1828800"/>
              <a:gd name="connsiteY0" fmla="*/ 0 h 3056206"/>
              <a:gd name="connsiteX1" fmla="*/ 1364559 w 1828800"/>
              <a:gd name="connsiteY1" fmla="*/ 0 h 3056206"/>
              <a:gd name="connsiteX2" fmla="*/ 1828800 w 1828800"/>
              <a:gd name="connsiteY2" fmla="*/ 1528103 h 3056206"/>
              <a:gd name="connsiteX3" fmla="*/ 1364559 w 1828800"/>
              <a:gd name="connsiteY3" fmla="*/ 3056206 h 3056206"/>
              <a:gd name="connsiteX4" fmla="*/ 0 w 1828800"/>
              <a:gd name="connsiteY4" fmla="*/ 3056206 h 3056206"/>
              <a:gd name="connsiteX5" fmla="*/ 464241 w 1828800"/>
              <a:gd name="connsiteY5" fmla="*/ 1528103 h 3056206"/>
              <a:gd name="connsiteX6" fmla="*/ 0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0" y="0"/>
                </a:moveTo>
                <a:lnTo>
                  <a:pt x="1364559" y="0"/>
                </a:lnTo>
                <a:lnTo>
                  <a:pt x="1828800" y="1528103"/>
                </a:lnTo>
                <a:lnTo>
                  <a:pt x="1364559" y="3056206"/>
                </a:lnTo>
                <a:lnTo>
                  <a:pt x="0" y="3056206"/>
                </a:lnTo>
                <a:lnTo>
                  <a:pt x="464241" y="15281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28557" y="1900897"/>
            <a:ext cx="1828800" cy="3056206"/>
          </a:xfrm>
          <a:custGeom>
            <a:avLst/>
            <a:gdLst>
              <a:gd name="connsiteX0" fmla="*/ 0 w 1828800"/>
              <a:gd name="connsiteY0" fmla="*/ 0 h 3056206"/>
              <a:gd name="connsiteX1" fmla="*/ 1364559 w 1828800"/>
              <a:gd name="connsiteY1" fmla="*/ 0 h 3056206"/>
              <a:gd name="connsiteX2" fmla="*/ 1828800 w 1828800"/>
              <a:gd name="connsiteY2" fmla="*/ 1528103 h 3056206"/>
              <a:gd name="connsiteX3" fmla="*/ 1364559 w 1828800"/>
              <a:gd name="connsiteY3" fmla="*/ 3056206 h 3056206"/>
              <a:gd name="connsiteX4" fmla="*/ 0 w 1828800"/>
              <a:gd name="connsiteY4" fmla="*/ 3056206 h 3056206"/>
              <a:gd name="connsiteX5" fmla="*/ 464241 w 1828800"/>
              <a:gd name="connsiteY5" fmla="*/ 1528103 h 3056206"/>
              <a:gd name="connsiteX6" fmla="*/ 0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0" y="0"/>
                </a:moveTo>
                <a:lnTo>
                  <a:pt x="1364559" y="0"/>
                </a:lnTo>
                <a:lnTo>
                  <a:pt x="1828800" y="1528103"/>
                </a:lnTo>
                <a:lnTo>
                  <a:pt x="1364559" y="3056206"/>
                </a:lnTo>
                <a:lnTo>
                  <a:pt x="0" y="3056206"/>
                </a:lnTo>
                <a:lnTo>
                  <a:pt x="464241" y="15281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790070" y="1900897"/>
            <a:ext cx="1828800" cy="3056206"/>
          </a:xfrm>
          <a:custGeom>
            <a:avLst/>
            <a:gdLst>
              <a:gd name="connsiteX0" fmla="*/ 0 w 1828800"/>
              <a:gd name="connsiteY0" fmla="*/ 0 h 3056206"/>
              <a:gd name="connsiteX1" fmla="*/ 1364559 w 1828800"/>
              <a:gd name="connsiteY1" fmla="*/ 0 h 3056206"/>
              <a:gd name="connsiteX2" fmla="*/ 1828800 w 1828800"/>
              <a:gd name="connsiteY2" fmla="*/ 1528103 h 3056206"/>
              <a:gd name="connsiteX3" fmla="*/ 1364559 w 1828800"/>
              <a:gd name="connsiteY3" fmla="*/ 3056206 h 3056206"/>
              <a:gd name="connsiteX4" fmla="*/ 0 w 1828800"/>
              <a:gd name="connsiteY4" fmla="*/ 3056206 h 3056206"/>
              <a:gd name="connsiteX5" fmla="*/ 464241 w 1828800"/>
              <a:gd name="connsiteY5" fmla="*/ 1528103 h 3056206"/>
              <a:gd name="connsiteX6" fmla="*/ 0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0" y="0"/>
                </a:moveTo>
                <a:lnTo>
                  <a:pt x="1364559" y="0"/>
                </a:lnTo>
                <a:lnTo>
                  <a:pt x="1828800" y="1528103"/>
                </a:lnTo>
                <a:lnTo>
                  <a:pt x="1364559" y="3056206"/>
                </a:lnTo>
                <a:lnTo>
                  <a:pt x="0" y="3056206"/>
                </a:lnTo>
                <a:lnTo>
                  <a:pt x="464241" y="15281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399626" y="1900897"/>
            <a:ext cx="1828800" cy="3056206"/>
          </a:xfrm>
          <a:custGeom>
            <a:avLst/>
            <a:gdLst>
              <a:gd name="connsiteX0" fmla="*/ 464241 w 1828800"/>
              <a:gd name="connsiteY0" fmla="*/ 0 h 3056206"/>
              <a:gd name="connsiteX1" fmla="*/ 1828800 w 1828800"/>
              <a:gd name="connsiteY1" fmla="*/ 0 h 3056206"/>
              <a:gd name="connsiteX2" fmla="*/ 1364559 w 1828800"/>
              <a:gd name="connsiteY2" fmla="*/ 1528103 h 3056206"/>
              <a:gd name="connsiteX3" fmla="*/ 1828800 w 1828800"/>
              <a:gd name="connsiteY3" fmla="*/ 3056206 h 3056206"/>
              <a:gd name="connsiteX4" fmla="*/ 464241 w 1828800"/>
              <a:gd name="connsiteY4" fmla="*/ 3056206 h 3056206"/>
              <a:gd name="connsiteX5" fmla="*/ 0 w 1828800"/>
              <a:gd name="connsiteY5" fmla="*/ 1528103 h 3056206"/>
              <a:gd name="connsiteX6" fmla="*/ 464241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464241" y="0"/>
                </a:moveTo>
                <a:lnTo>
                  <a:pt x="1828800" y="0"/>
                </a:lnTo>
                <a:lnTo>
                  <a:pt x="1364559" y="1528103"/>
                </a:lnTo>
                <a:lnTo>
                  <a:pt x="1828800" y="3056206"/>
                </a:lnTo>
                <a:lnTo>
                  <a:pt x="464241" y="3056206"/>
                </a:lnTo>
                <a:lnTo>
                  <a:pt x="0" y="1528103"/>
                </a:lnTo>
                <a:lnTo>
                  <a:pt x="4642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961139" y="1900897"/>
            <a:ext cx="1828800" cy="3056206"/>
          </a:xfrm>
          <a:custGeom>
            <a:avLst/>
            <a:gdLst>
              <a:gd name="connsiteX0" fmla="*/ 464241 w 1828800"/>
              <a:gd name="connsiteY0" fmla="*/ 0 h 3056206"/>
              <a:gd name="connsiteX1" fmla="*/ 1828800 w 1828800"/>
              <a:gd name="connsiteY1" fmla="*/ 0 h 3056206"/>
              <a:gd name="connsiteX2" fmla="*/ 1364559 w 1828800"/>
              <a:gd name="connsiteY2" fmla="*/ 1528103 h 3056206"/>
              <a:gd name="connsiteX3" fmla="*/ 1828800 w 1828800"/>
              <a:gd name="connsiteY3" fmla="*/ 3056206 h 3056206"/>
              <a:gd name="connsiteX4" fmla="*/ 464241 w 1828800"/>
              <a:gd name="connsiteY4" fmla="*/ 3056206 h 3056206"/>
              <a:gd name="connsiteX5" fmla="*/ 0 w 1828800"/>
              <a:gd name="connsiteY5" fmla="*/ 1528103 h 3056206"/>
              <a:gd name="connsiteX6" fmla="*/ 464241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464241" y="0"/>
                </a:moveTo>
                <a:lnTo>
                  <a:pt x="1828800" y="0"/>
                </a:lnTo>
                <a:lnTo>
                  <a:pt x="1364559" y="1528103"/>
                </a:lnTo>
                <a:lnTo>
                  <a:pt x="1828800" y="3056206"/>
                </a:lnTo>
                <a:lnTo>
                  <a:pt x="464241" y="3056206"/>
                </a:lnTo>
                <a:lnTo>
                  <a:pt x="0" y="1528103"/>
                </a:lnTo>
                <a:lnTo>
                  <a:pt x="4642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22652" y="1900897"/>
            <a:ext cx="1828800" cy="3056206"/>
          </a:xfrm>
          <a:custGeom>
            <a:avLst/>
            <a:gdLst>
              <a:gd name="connsiteX0" fmla="*/ 464241 w 1828800"/>
              <a:gd name="connsiteY0" fmla="*/ 0 h 3056206"/>
              <a:gd name="connsiteX1" fmla="*/ 1828800 w 1828800"/>
              <a:gd name="connsiteY1" fmla="*/ 0 h 3056206"/>
              <a:gd name="connsiteX2" fmla="*/ 1364559 w 1828800"/>
              <a:gd name="connsiteY2" fmla="*/ 1528103 h 3056206"/>
              <a:gd name="connsiteX3" fmla="*/ 1828800 w 1828800"/>
              <a:gd name="connsiteY3" fmla="*/ 3056206 h 3056206"/>
              <a:gd name="connsiteX4" fmla="*/ 464241 w 1828800"/>
              <a:gd name="connsiteY4" fmla="*/ 3056206 h 3056206"/>
              <a:gd name="connsiteX5" fmla="*/ 0 w 1828800"/>
              <a:gd name="connsiteY5" fmla="*/ 1528103 h 3056206"/>
              <a:gd name="connsiteX6" fmla="*/ 464241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464241" y="0"/>
                </a:moveTo>
                <a:lnTo>
                  <a:pt x="1828800" y="0"/>
                </a:lnTo>
                <a:lnTo>
                  <a:pt x="1364559" y="1528103"/>
                </a:lnTo>
                <a:lnTo>
                  <a:pt x="1828800" y="3056206"/>
                </a:lnTo>
                <a:lnTo>
                  <a:pt x="464241" y="3056206"/>
                </a:lnTo>
                <a:lnTo>
                  <a:pt x="0" y="1528103"/>
                </a:lnTo>
                <a:lnTo>
                  <a:pt x="4642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67044 w 12192000"/>
              <a:gd name="connsiteY5" fmla="*/ 1900897 h 6858000"/>
              <a:gd name="connsiteX6" fmla="*/ 1131285 w 12192000"/>
              <a:gd name="connsiteY6" fmla="*/ 3429000 h 6858000"/>
              <a:gd name="connsiteX7" fmla="*/ 667044 w 12192000"/>
              <a:gd name="connsiteY7" fmla="*/ 4957103 h 6858000"/>
              <a:gd name="connsiteX8" fmla="*/ 2031603 w 12192000"/>
              <a:gd name="connsiteY8" fmla="*/ 4957103 h 6858000"/>
              <a:gd name="connsiteX9" fmla="*/ 2495844 w 12192000"/>
              <a:gd name="connsiteY9" fmla="*/ 3429000 h 6858000"/>
              <a:gd name="connsiteX10" fmla="*/ 2031603 w 12192000"/>
              <a:gd name="connsiteY10" fmla="*/ 1900897 h 6858000"/>
              <a:gd name="connsiteX11" fmla="*/ 667044 w 12192000"/>
              <a:gd name="connsiteY11" fmla="*/ 1900897 h 6858000"/>
              <a:gd name="connsiteX12" fmla="*/ 2228557 w 12192000"/>
              <a:gd name="connsiteY12" fmla="*/ 1900897 h 6858000"/>
              <a:gd name="connsiteX13" fmla="*/ 2692798 w 12192000"/>
              <a:gd name="connsiteY13" fmla="*/ 3429000 h 6858000"/>
              <a:gd name="connsiteX14" fmla="*/ 2228557 w 12192000"/>
              <a:gd name="connsiteY14" fmla="*/ 4957103 h 6858000"/>
              <a:gd name="connsiteX15" fmla="*/ 3593116 w 12192000"/>
              <a:gd name="connsiteY15" fmla="*/ 4957103 h 6858000"/>
              <a:gd name="connsiteX16" fmla="*/ 4057357 w 12192000"/>
              <a:gd name="connsiteY16" fmla="*/ 3429000 h 6858000"/>
              <a:gd name="connsiteX17" fmla="*/ 3593116 w 12192000"/>
              <a:gd name="connsiteY17" fmla="*/ 1900897 h 6858000"/>
              <a:gd name="connsiteX18" fmla="*/ 2228557 w 12192000"/>
              <a:gd name="connsiteY18" fmla="*/ 1900897 h 6858000"/>
              <a:gd name="connsiteX19" fmla="*/ 3790070 w 12192000"/>
              <a:gd name="connsiteY19" fmla="*/ 1900897 h 6858000"/>
              <a:gd name="connsiteX20" fmla="*/ 4254311 w 12192000"/>
              <a:gd name="connsiteY20" fmla="*/ 3429000 h 6858000"/>
              <a:gd name="connsiteX21" fmla="*/ 3790070 w 12192000"/>
              <a:gd name="connsiteY21" fmla="*/ 4957103 h 6858000"/>
              <a:gd name="connsiteX22" fmla="*/ 5154629 w 12192000"/>
              <a:gd name="connsiteY22" fmla="*/ 4957103 h 6858000"/>
              <a:gd name="connsiteX23" fmla="*/ 5618870 w 12192000"/>
              <a:gd name="connsiteY23" fmla="*/ 3429000 h 6858000"/>
              <a:gd name="connsiteX24" fmla="*/ 5154629 w 12192000"/>
              <a:gd name="connsiteY24" fmla="*/ 1900897 h 6858000"/>
              <a:gd name="connsiteX25" fmla="*/ 3790070 w 12192000"/>
              <a:gd name="connsiteY25" fmla="*/ 1900897 h 6858000"/>
              <a:gd name="connsiteX26" fmla="*/ 6863867 w 12192000"/>
              <a:gd name="connsiteY26" fmla="*/ 1900897 h 6858000"/>
              <a:gd name="connsiteX27" fmla="*/ 6399626 w 12192000"/>
              <a:gd name="connsiteY27" fmla="*/ 3429000 h 6858000"/>
              <a:gd name="connsiteX28" fmla="*/ 6863867 w 12192000"/>
              <a:gd name="connsiteY28" fmla="*/ 4957103 h 6858000"/>
              <a:gd name="connsiteX29" fmla="*/ 8228426 w 12192000"/>
              <a:gd name="connsiteY29" fmla="*/ 4957103 h 6858000"/>
              <a:gd name="connsiteX30" fmla="*/ 7764185 w 12192000"/>
              <a:gd name="connsiteY30" fmla="*/ 3429000 h 6858000"/>
              <a:gd name="connsiteX31" fmla="*/ 8228426 w 12192000"/>
              <a:gd name="connsiteY31" fmla="*/ 1900897 h 6858000"/>
              <a:gd name="connsiteX32" fmla="*/ 6863867 w 12192000"/>
              <a:gd name="connsiteY32" fmla="*/ 1900897 h 6858000"/>
              <a:gd name="connsiteX33" fmla="*/ 8425380 w 12192000"/>
              <a:gd name="connsiteY33" fmla="*/ 1900897 h 6858000"/>
              <a:gd name="connsiteX34" fmla="*/ 7961139 w 12192000"/>
              <a:gd name="connsiteY34" fmla="*/ 3429000 h 6858000"/>
              <a:gd name="connsiteX35" fmla="*/ 8425380 w 12192000"/>
              <a:gd name="connsiteY35" fmla="*/ 4957103 h 6858000"/>
              <a:gd name="connsiteX36" fmla="*/ 9789939 w 12192000"/>
              <a:gd name="connsiteY36" fmla="*/ 4957103 h 6858000"/>
              <a:gd name="connsiteX37" fmla="*/ 9325698 w 12192000"/>
              <a:gd name="connsiteY37" fmla="*/ 3429000 h 6858000"/>
              <a:gd name="connsiteX38" fmla="*/ 9789939 w 12192000"/>
              <a:gd name="connsiteY38" fmla="*/ 1900897 h 6858000"/>
              <a:gd name="connsiteX39" fmla="*/ 8425380 w 12192000"/>
              <a:gd name="connsiteY39" fmla="*/ 1900897 h 6858000"/>
              <a:gd name="connsiteX40" fmla="*/ 9986893 w 12192000"/>
              <a:gd name="connsiteY40" fmla="*/ 1900897 h 6858000"/>
              <a:gd name="connsiteX41" fmla="*/ 9522652 w 12192000"/>
              <a:gd name="connsiteY41" fmla="*/ 3429000 h 6858000"/>
              <a:gd name="connsiteX42" fmla="*/ 9986893 w 12192000"/>
              <a:gd name="connsiteY42" fmla="*/ 4957103 h 6858000"/>
              <a:gd name="connsiteX43" fmla="*/ 11351452 w 12192000"/>
              <a:gd name="connsiteY43" fmla="*/ 4957103 h 6858000"/>
              <a:gd name="connsiteX44" fmla="*/ 10887211 w 12192000"/>
              <a:gd name="connsiteY44" fmla="*/ 3429000 h 6858000"/>
              <a:gd name="connsiteX45" fmla="*/ 11351452 w 12192000"/>
              <a:gd name="connsiteY45" fmla="*/ 1900897 h 6858000"/>
              <a:gd name="connsiteX46" fmla="*/ 9986893 w 12192000"/>
              <a:gd name="connsiteY46" fmla="*/ 19008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67044" y="1900897"/>
                </a:moveTo>
                <a:lnTo>
                  <a:pt x="1131285" y="3429000"/>
                </a:lnTo>
                <a:lnTo>
                  <a:pt x="667044" y="4957103"/>
                </a:lnTo>
                <a:lnTo>
                  <a:pt x="2031603" y="4957103"/>
                </a:lnTo>
                <a:lnTo>
                  <a:pt x="2495844" y="3429000"/>
                </a:lnTo>
                <a:lnTo>
                  <a:pt x="2031603" y="1900897"/>
                </a:lnTo>
                <a:lnTo>
                  <a:pt x="667044" y="1900897"/>
                </a:lnTo>
                <a:close/>
                <a:moveTo>
                  <a:pt x="2228557" y="1900897"/>
                </a:moveTo>
                <a:lnTo>
                  <a:pt x="2692798" y="3429000"/>
                </a:lnTo>
                <a:lnTo>
                  <a:pt x="2228557" y="4957103"/>
                </a:lnTo>
                <a:lnTo>
                  <a:pt x="3593116" y="4957103"/>
                </a:lnTo>
                <a:lnTo>
                  <a:pt x="4057357" y="3429000"/>
                </a:lnTo>
                <a:lnTo>
                  <a:pt x="3593116" y="1900897"/>
                </a:lnTo>
                <a:lnTo>
                  <a:pt x="2228557" y="1900897"/>
                </a:lnTo>
                <a:close/>
                <a:moveTo>
                  <a:pt x="3790070" y="1900897"/>
                </a:moveTo>
                <a:lnTo>
                  <a:pt x="4254311" y="3429000"/>
                </a:lnTo>
                <a:lnTo>
                  <a:pt x="3790070" y="4957103"/>
                </a:lnTo>
                <a:lnTo>
                  <a:pt x="5154629" y="4957103"/>
                </a:lnTo>
                <a:lnTo>
                  <a:pt x="5618870" y="3429000"/>
                </a:lnTo>
                <a:lnTo>
                  <a:pt x="5154629" y="1900897"/>
                </a:lnTo>
                <a:lnTo>
                  <a:pt x="3790070" y="1900897"/>
                </a:lnTo>
                <a:close/>
                <a:moveTo>
                  <a:pt x="6863867" y="1900897"/>
                </a:moveTo>
                <a:lnTo>
                  <a:pt x="6399626" y="3429000"/>
                </a:lnTo>
                <a:lnTo>
                  <a:pt x="6863867" y="4957103"/>
                </a:lnTo>
                <a:lnTo>
                  <a:pt x="8228426" y="4957103"/>
                </a:lnTo>
                <a:lnTo>
                  <a:pt x="7764185" y="3429000"/>
                </a:lnTo>
                <a:lnTo>
                  <a:pt x="8228426" y="1900897"/>
                </a:lnTo>
                <a:lnTo>
                  <a:pt x="6863867" y="1900897"/>
                </a:lnTo>
                <a:close/>
                <a:moveTo>
                  <a:pt x="8425380" y="1900897"/>
                </a:moveTo>
                <a:lnTo>
                  <a:pt x="7961139" y="3429000"/>
                </a:lnTo>
                <a:lnTo>
                  <a:pt x="8425380" y="4957103"/>
                </a:lnTo>
                <a:lnTo>
                  <a:pt x="9789939" y="4957103"/>
                </a:lnTo>
                <a:lnTo>
                  <a:pt x="9325698" y="3429000"/>
                </a:lnTo>
                <a:lnTo>
                  <a:pt x="9789939" y="1900897"/>
                </a:lnTo>
                <a:lnTo>
                  <a:pt x="8425380" y="1900897"/>
                </a:lnTo>
                <a:close/>
                <a:moveTo>
                  <a:pt x="9986893" y="1900897"/>
                </a:moveTo>
                <a:lnTo>
                  <a:pt x="9522652" y="3429000"/>
                </a:lnTo>
                <a:lnTo>
                  <a:pt x="9986893" y="4957103"/>
                </a:lnTo>
                <a:lnTo>
                  <a:pt x="11351452" y="4957103"/>
                </a:lnTo>
                <a:lnTo>
                  <a:pt x="10887211" y="3429000"/>
                </a:lnTo>
                <a:lnTo>
                  <a:pt x="11351452" y="1900897"/>
                </a:lnTo>
                <a:lnTo>
                  <a:pt x="9986893" y="19008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638175" y="1590675"/>
            <a:ext cx="4267200" cy="228063"/>
            <a:chOff x="638175" y="1590675"/>
            <a:chExt cx="4267200" cy="228063"/>
          </a:xfrm>
        </p:grpSpPr>
        <p:sp>
          <p:nvSpPr>
            <p:cNvPr id="22" name="Chevron 21"/>
            <p:cNvSpPr/>
            <p:nvPr/>
          </p:nvSpPr>
          <p:spPr>
            <a:xfrm>
              <a:off x="6381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>
              <a:off x="9048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11715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4382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17049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Chevron 26"/>
            <p:cNvSpPr/>
            <p:nvPr/>
          </p:nvSpPr>
          <p:spPr>
            <a:xfrm>
              <a:off x="19716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22383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>
            <a:xfrm>
              <a:off x="25050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Chevron 29"/>
            <p:cNvSpPr/>
            <p:nvPr/>
          </p:nvSpPr>
          <p:spPr>
            <a:xfrm>
              <a:off x="27717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>
              <a:off x="30384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Chevron 31"/>
            <p:cNvSpPr/>
            <p:nvPr/>
          </p:nvSpPr>
          <p:spPr>
            <a:xfrm>
              <a:off x="33051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>
              <a:off x="35718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>
              <a:off x="38385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41052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43719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Chevron 36"/>
            <p:cNvSpPr/>
            <p:nvPr/>
          </p:nvSpPr>
          <p:spPr>
            <a:xfrm>
              <a:off x="46386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019925" y="1590675"/>
            <a:ext cx="4267200" cy="228063"/>
            <a:chOff x="7019925" y="1590675"/>
            <a:chExt cx="4267200" cy="228063"/>
          </a:xfrm>
        </p:grpSpPr>
        <p:sp>
          <p:nvSpPr>
            <p:cNvPr id="38" name="Chevron 37"/>
            <p:cNvSpPr/>
            <p:nvPr/>
          </p:nvSpPr>
          <p:spPr>
            <a:xfrm>
              <a:off x="70199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Chevron 38"/>
            <p:cNvSpPr/>
            <p:nvPr/>
          </p:nvSpPr>
          <p:spPr>
            <a:xfrm>
              <a:off x="72866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>
              <a:off x="75533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78200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80867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Chevron 42"/>
            <p:cNvSpPr/>
            <p:nvPr/>
          </p:nvSpPr>
          <p:spPr>
            <a:xfrm>
              <a:off x="83534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hevron 43"/>
            <p:cNvSpPr/>
            <p:nvPr/>
          </p:nvSpPr>
          <p:spPr>
            <a:xfrm>
              <a:off x="86201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>
              <a:off x="88868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Chevron 45"/>
            <p:cNvSpPr/>
            <p:nvPr/>
          </p:nvSpPr>
          <p:spPr>
            <a:xfrm>
              <a:off x="91535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Chevron 46"/>
            <p:cNvSpPr/>
            <p:nvPr/>
          </p:nvSpPr>
          <p:spPr>
            <a:xfrm>
              <a:off x="94202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Chevron 47"/>
            <p:cNvSpPr/>
            <p:nvPr/>
          </p:nvSpPr>
          <p:spPr>
            <a:xfrm>
              <a:off x="96869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Chevron 48"/>
            <p:cNvSpPr/>
            <p:nvPr/>
          </p:nvSpPr>
          <p:spPr>
            <a:xfrm>
              <a:off x="99536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Chevron 49"/>
            <p:cNvSpPr/>
            <p:nvPr/>
          </p:nvSpPr>
          <p:spPr>
            <a:xfrm>
              <a:off x="102203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>
              <a:off x="104870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107537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110204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019925" y="5076825"/>
            <a:ext cx="4267200" cy="228063"/>
            <a:chOff x="7019925" y="5076825"/>
            <a:chExt cx="4267200" cy="228063"/>
          </a:xfrm>
        </p:grpSpPr>
        <p:sp>
          <p:nvSpPr>
            <p:cNvPr id="54" name="Chevron 53"/>
            <p:cNvSpPr/>
            <p:nvPr/>
          </p:nvSpPr>
          <p:spPr>
            <a:xfrm flipH="1">
              <a:off x="110204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 flipH="1">
              <a:off x="107537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 flipH="1">
              <a:off x="104870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Chevron 56"/>
            <p:cNvSpPr/>
            <p:nvPr/>
          </p:nvSpPr>
          <p:spPr>
            <a:xfrm flipH="1">
              <a:off x="102203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hevron 57"/>
            <p:cNvSpPr/>
            <p:nvPr/>
          </p:nvSpPr>
          <p:spPr>
            <a:xfrm flipH="1">
              <a:off x="99536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Chevron 58"/>
            <p:cNvSpPr/>
            <p:nvPr/>
          </p:nvSpPr>
          <p:spPr>
            <a:xfrm flipH="1">
              <a:off x="96869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Chevron 59"/>
            <p:cNvSpPr/>
            <p:nvPr/>
          </p:nvSpPr>
          <p:spPr>
            <a:xfrm flipH="1">
              <a:off x="94202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/>
            <p:cNvSpPr/>
            <p:nvPr/>
          </p:nvSpPr>
          <p:spPr>
            <a:xfrm flipH="1">
              <a:off x="91535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/>
            <p:cNvSpPr/>
            <p:nvPr/>
          </p:nvSpPr>
          <p:spPr>
            <a:xfrm flipH="1">
              <a:off x="88868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hevron 62"/>
            <p:cNvSpPr/>
            <p:nvPr/>
          </p:nvSpPr>
          <p:spPr>
            <a:xfrm flipH="1">
              <a:off x="86201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Chevron 63"/>
            <p:cNvSpPr/>
            <p:nvPr/>
          </p:nvSpPr>
          <p:spPr>
            <a:xfrm flipH="1">
              <a:off x="83534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Chevron 64"/>
            <p:cNvSpPr/>
            <p:nvPr/>
          </p:nvSpPr>
          <p:spPr>
            <a:xfrm flipH="1">
              <a:off x="80867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Chevron 65"/>
            <p:cNvSpPr/>
            <p:nvPr/>
          </p:nvSpPr>
          <p:spPr>
            <a:xfrm flipH="1">
              <a:off x="78200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/>
            <p:cNvSpPr/>
            <p:nvPr/>
          </p:nvSpPr>
          <p:spPr>
            <a:xfrm flipH="1">
              <a:off x="75533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/>
            <p:cNvSpPr/>
            <p:nvPr/>
          </p:nvSpPr>
          <p:spPr>
            <a:xfrm flipH="1">
              <a:off x="72866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Chevron 68"/>
            <p:cNvSpPr/>
            <p:nvPr/>
          </p:nvSpPr>
          <p:spPr>
            <a:xfrm flipH="1">
              <a:off x="70199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8175" y="5076825"/>
            <a:ext cx="4267200" cy="228063"/>
            <a:chOff x="638175" y="5076825"/>
            <a:chExt cx="4267200" cy="228063"/>
          </a:xfrm>
        </p:grpSpPr>
        <p:sp>
          <p:nvSpPr>
            <p:cNvPr id="70" name="Chevron 69"/>
            <p:cNvSpPr/>
            <p:nvPr/>
          </p:nvSpPr>
          <p:spPr>
            <a:xfrm flipH="1">
              <a:off x="46386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Chevron 70"/>
            <p:cNvSpPr/>
            <p:nvPr/>
          </p:nvSpPr>
          <p:spPr>
            <a:xfrm flipH="1">
              <a:off x="43719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Chevron 71"/>
            <p:cNvSpPr/>
            <p:nvPr/>
          </p:nvSpPr>
          <p:spPr>
            <a:xfrm flipH="1">
              <a:off x="41052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Chevron 72"/>
            <p:cNvSpPr/>
            <p:nvPr/>
          </p:nvSpPr>
          <p:spPr>
            <a:xfrm flipH="1">
              <a:off x="38385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hevron 73"/>
            <p:cNvSpPr/>
            <p:nvPr/>
          </p:nvSpPr>
          <p:spPr>
            <a:xfrm flipH="1">
              <a:off x="35718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hevron 74"/>
            <p:cNvSpPr/>
            <p:nvPr/>
          </p:nvSpPr>
          <p:spPr>
            <a:xfrm flipH="1">
              <a:off x="33051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hevron 75"/>
            <p:cNvSpPr/>
            <p:nvPr/>
          </p:nvSpPr>
          <p:spPr>
            <a:xfrm flipH="1">
              <a:off x="30384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Chevron 76"/>
            <p:cNvSpPr/>
            <p:nvPr/>
          </p:nvSpPr>
          <p:spPr>
            <a:xfrm flipH="1">
              <a:off x="27717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Chevron 77"/>
            <p:cNvSpPr/>
            <p:nvPr/>
          </p:nvSpPr>
          <p:spPr>
            <a:xfrm flipH="1">
              <a:off x="25050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Chevron 78"/>
            <p:cNvSpPr/>
            <p:nvPr/>
          </p:nvSpPr>
          <p:spPr>
            <a:xfrm flipH="1">
              <a:off x="22383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Chevron 79"/>
            <p:cNvSpPr/>
            <p:nvPr/>
          </p:nvSpPr>
          <p:spPr>
            <a:xfrm flipH="1">
              <a:off x="19716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Chevron 80"/>
            <p:cNvSpPr/>
            <p:nvPr/>
          </p:nvSpPr>
          <p:spPr>
            <a:xfrm flipH="1">
              <a:off x="17049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hevron 81"/>
            <p:cNvSpPr/>
            <p:nvPr/>
          </p:nvSpPr>
          <p:spPr>
            <a:xfrm flipH="1">
              <a:off x="14382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/>
          </p:nvSpPr>
          <p:spPr>
            <a:xfrm flipH="1">
              <a:off x="11715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hevron 83"/>
            <p:cNvSpPr/>
            <p:nvPr/>
          </p:nvSpPr>
          <p:spPr>
            <a:xfrm flipH="1">
              <a:off x="9048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hevron 84"/>
            <p:cNvSpPr/>
            <p:nvPr/>
          </p:nvSpPr>
          <p:spPr>
            <a:xfrm flipH="1">
              <a:off x="6381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0" name="Fix"/>
          <p:cNvSpPr txBox="1"/>
          <p:nvPr/>
        </p:nvSpPr>
        <p:spPr>
          <a:xfrm>
            <a:off x="6905625" y="5424610"/>
            <a:ext cx="438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Raleway" panose="020B0003030101060003" pitchFamily="34" charset="0"/>
              </a:rPr>
              <a:t>Если аудитория уже находится в воронке какое-то время, то при помощи продающего видео можно дожать клиента и закрыть на целевом действии.</a:t>
            </a:r>
            <a:endParaRPr lang="en-US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09" name="Snippet"/>
          <p:cNvSpPr txBox="1"/>
          <p:nvPr/>
        </p:nvSpPr>
        <p:spPr>
          <a:xfrm>
            <a:off x="523875" y="5424610"/>
            <a:ext cx="4381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Raleway" panose="020B0003030101060003" pitchFamily="34" charset="0"/>
              </a:rPr>
              <a:t>Если зритель с вами еще не знаком, следует сперва рассказать о компании или о себе (личном бренде), чтобы познакомить покупателя со своим  брендом, и только потом уже о самом продукте</a:t>
            </a:r>
            <a:endParaRPr lang="en-US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08" name="Title"/>
          <p:cNvSpPr txBox="1"/>
          <p:nvPr/>
        </p:nvSpPr>
        <p:spPr>
          <a:xfrm>
            <a:off x="3230328" y="502532"/>
            <a:ext cx="566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ХОЛОДНЫЙ ТРАФИК</a:t>
            </a:r>
            <a:endParaRPr 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xmlns="" id="{DEC238CA-9F45-43B7-A1FA-9306DCF2EECA}"/>
              </a:ext>
            </a:extLst>
          </p:cNvPr>
          <p:cNvSpPr/>
          <p:nvPr/>
        </p:nvSpPr>
        <p:spPr>
          <a:xfrm>
            <a:off x="-2773680" y="-868680"/>
            <a:ext cx="96012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06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ac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5" presetClass="entr" presetSubtype="0" fill="hold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5" grpId="0" animBg="1"/>
      <p:bldP spid="14" grpId="0" animBg="1"/>
      <p:bldP spid="13" grpId="0" animBg="1"/>
      <p:bldP spid="12" grpId="0" animBg="1"/>
      <p:bldP spid="108" grpId="0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to2">
            <a:hlinkClick r:id="" action="ppaction://media"/>
            <a:extLst>
              <a:ext uri="{FF2B5EF4-FFF2-40B4-BE49-F238E27FC236}">
                <a16:creationId xmlns:a16="http://schemas.microsoft.com/office/drawing/2014/main" xmlns="" id="{3B9C770D-F576-4A92-905F-797D78DAB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5B8409C2-5DF5-42BB-AE5F-DD3FE04216D3}"/>
              </a:ext>
            </a:extLst>
          </p:cNvPr>
          <p:cNvSpPr/>
          <p:nvPr/>
        </p:nvSpPr>
        <p:spPr>
          <a:xfrm>
            <a:off x="0" y="0"/>
            <a:ext cx="12192000" cy="6902605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Fix">
            <a:extLst>
              <a:ext uri="{FF2B5EF4-FFF2-40B4-BE49-F238E27FC236}">
                <a16:creationId xmlns:a16="http://schemas.microsoft.com/office/drawing/2014/main" xmlns="" id="{00F93795-2643-411F-B379-C64130304F57}"/>
              </a:ext>
            </a:extLst>
          </p:cNvPr>
          <p:cNvSpPr txBox="1"/>
          <p:nvPr/>
        </p:nvSpPr>
        <p:spPr>
          <a:xfrm>
            <a:off x="1535151" y="335846"/>
            <a:ext cx="912169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Arial Black" panose="020B0A04020102020204" pitchFamily="34" charset="0"/>
              </a:rPr>
              <a:t>ЭТО ТВОЙ ШАНС</a:t>
            </a:r>
            <a:endParaRPr lang="en-US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ru-RU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6600" dirty="0">
                <a:solidFill>
                  <a:schemeClr val="bg1"/>
                </a:solidFill>
                <a:latin typeface="Arial Black" panose="020B0A04020102020204" pitchFamily="34" charset="0"/>
              </a:rPr>
              <a:t>ВЫБОР ЗА ТОБОЙ</a:t>
            </a:r>
          </a:p>
        </p:txBody>
      </p:sp>
    </p:spTree>
    <p:extLst>
      <p:ext uri="{BB962C8B-B14F-4D97-AF65-F5344CB8AC3E}">
        <p14:creationId xmlns:p14="http://schemas.microsoft.com/office/powerpoint/2010/main" val="340588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1" presetClass="exit" presetSubtype="0" fill="hold" grpId="1" nodeType="withEffect">
                                  <p:stCondLst>
                                    <p:cond delay="1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732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25600" y="-914400"/>
            <a:ext cx="15443200" cy="8686800"/>
          </a:xfrm>
        </p:spPr>
      </p:pic>
      <p:sp>
        <p:nvSpPr>
          <p:cNvPr id="6" name="Flowchart: Process 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5878656" y="2616200"/>
            <a:ext cx="354013" cy="976313"/>
          </a:xfrm>
          <a:custGeom>
            <a:avLst/>
            <a:gdLst>
              <a:gd name="T0" fmla="*/ 223 w 223"/>
              <a:gd name="T1" fmla="*/ 0 h 615"/>
              <a:gd name="T2" fmla="*/ 173 w 223"/>
              <a:gd name="T3" fmla="*/ 41 h 615"/>
              <a:gd name="T4" fmla="*/ 0 w 223"/>
              <a:gd name="T5" fmla="*/ 176 h 615"/>
              <a:gd name="T6" fmla="*/ 0 w 223"/>
              <a:gd name="T7" fmla="*/ 615 h 615"/>
              <a:gd name="T8" fmla="*/ 173 w 223"/>
              <a:gd name="T9" fmla="*/ 615 h 615"/>
              <a:gd name="T10" fmla="*/ 223 w 223"/>
              <a:gd name="T11" fmla="*/ 615 h 615"/>
              <a:gd name="T12" fmla="*/ 223 w 223"/>
              <a:gd name="T13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615">
                <a:moveTo>
                  <a:pt x="223" y="0"/>
                </a:moveTo>
                <a:lnTo>
                  <a:pt x="173" y="41"/>
                </a:lnTo>
                <a:lnTo>
                  <a:pt x="0" y="176"/>
                </a:lnTo>
                <a:lnTo>
                  <a:pt x="0" y="615"/>
                </a:lnTo>
                <a:lnTo>
                  <a:pt x="173" y="615"/>
                </a:lnTo>
                <a:lnTo>
                  <a:pt x="223" y="615"/>
                </a:lnTo>
                <a:lnTo>
                  <a:pt x="2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3"/>
          <p:cNvSpPr>
            <a:spLocks/>
          </p:cNvSpPr>
          <p:nvPr/>
        </p:nvSpPr>
        <p:spPr bwMode="auto">
          <a:xfrm>
            <a:off x="5941362" y="2497138"/>
            <a:ext cx="228600" cy="1095375"/>
          </a:xfrm>
          <a:custGeom>
            <a:avLst/>
            <a:gdLst>
              <a:gd name="T0" fmla="*/ 0 w 144"/>
              <a:gd name="T1" fmla="*/ 0 h 690"/>
              <a:gd name="T2" fmla="*/ 0 w 144"/>
              <a:gd name="T3" fmla="*/ 690 h 690"/>
              <a:gd name="T4" fmla="*/ 144 w 144"/>
              <a:gd name="T5" fmla="*/ 690 h 690"/>
              <a:gd name="T6" fmla="*/ 144 w 144"/>
              <a:gd name="T7" fmla="*/ 113 h 690"/>
              <a:gd name="T8" fmla="*/ 0 w 144"/>
              <a:gd name="T9" fmla="*/ 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690">
                <a:moveTo>
                  <a:pt x="0" y="0"/>
                </a:moveTo>
                <a:lnTo>
                  <a:pt x="0" y="690"/>
                </a:lnTo>
                <a:lnTo>
                  <a:pt x="144" y="690"/>
                </a:lnTo>
                <a:lnTo>
                  <a:pt x="144" y="1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5"/>
          <p:cNvSpPr>
            <a:spLocks/>
          </p:cNvSpPr>
          <p:nvPr/>
        </p:nvSpPr>
        <p:spPr bwMode="auto">
          <a:xfrm>
            <a:off x="5846112" y="1270000"/>
            <a:ext cx="419100" cy="763588"/>
          </a:xfrm>
          <a:custGeom>
            <a:avLst/>
            <a:gdLst>
              <a:gd name="T0" fmla="*/ 0 w 264"/>
              <a:gd name="T1" fmla="*/ 0 h 481"/>
              <a:gd name="T2" fmla="*/ 0 w 264"/>
              <a:gd name="T3" fmla="*/ 275 h 481"/>
              <a:gd name="T4" fmla="*/ 264 w 264"/>
              <a:gd name="T5" fmla="*/ 481 h 481"/>
              <a:gd name="T6" fmla="*/ 264 w 264"/>
              <a:gd name="T7" fmla="*/ 206 h 481"/>
              <a:gd name="T8" fmla="*/ 0 w 264"/>
              <a:gd name="T9" fmla="*/ 0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" h="481">
                <a:moveTo>
                  <a:pt x="0" y="0"/>
                </a:moveTo>
                <a:lnTo>
                  <a:pt x="0" y="275"/>
                </a:lnTo>
                <a:lnTo>
                  <a:pt x="264" y="481"/>
                </a:lnTo>
                <a:lnTo>
                  <a:pt x="264" y="20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7"/>
          <p:cNvSpPr>
            <a:spLocks/>
          </p:cNvSpPr>
          <p:nvPr/>
        </p:nvSpPr>
        <p:spPr bwMode="auto">
          <a:xfrm>
            <a:off x="5707206" y="1652588"/>
            <a:ext cx="696913" cy="1939925"/>
          </a:xfrm>
          <a:custGeom>
            <a:avLst/>
            <a:gdLst>
              <a:gd name="T0" fmla="*/ 0 w 439"/>
              <a:gd name="T1" fmla="*/ 0 h 1222"/>
              <a:gd name="T2" fmla="*/ 0 w 439"/>
              <a:gd name="T3" fmla="*/ 586 h 1222"/>
              <a:gd name="T4" fmla="*/ 55 w 439"/>
              <a:gd name="T5" fmla="*/ 543 h 1222"/>
              <a:gd name="T6" fmla="*/ 55 w 439"/>
              <a:gd name="T7" fmla="*/ 1222 h 1222"/>
              <a:gd name="T8" fmla="*/ 93 w 439"/>
              <a:gd name="T9" fmla="*/ 1222 h 1222"/>
              <a:gd name="T10" fmla="*/ 93 w 439"/>
              <a:gd name="T11" fmla="*/ 662 h 1222"/>
              <a:gd name="T12" fmla="*/ 411 w 439"/>
              <a:gd name="T13" fmla="*/ 911 h 1222"/>
              <a:gd name="T14" fmla="*/ 411 w 439"/>
              <a:gd name="T15" fmla="*/ 1222 h 1222"/>
              <a:gd name="T16" fmla="*/ 439 w 439"/>
              <a:gd name="T17" fmla="*/ 1222 h 1222"/>
              <a:gd name="T18" fmla="*/ 439 w 439"/>
              <a:gd name="T19" fmla="*/ 344 h 1222"/>
              <a:gd name="T20" fmla="*/ 0 w 439"/>
              <a:gd name="T21" fmla="*/ 0 h 1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9" h="1222">
                <a:moveTo>
                  <a:pt x="0" y="0"/>
                </a:moveTo>
                <a:lnTo>
                  <a:pt x="0" y="586"/>
                </a:lnTo>
                <a:lnTo>
                  <a:pt x="55" y="543"/>
                </a:lnTo>
                <a:lnTo>
                  <a:pt x="55" y="1222"/>
                </a:lnTo>
                <a:lnTo>
                  <a:pt x="93" y="1222"/>
                </a:lnTo>
                <a:lnTo>
                  <a:pt x="93" y="662"/>
                </a:lnTo>
                <a:lnTo>
                  <a:pt x="411" y="911"/>
                </a:lnTo>
                <a:lnTo>
                  <a:pt x="411" y="1222"/>
                </a:lnTo>
                <a:lnTo>
                  <a:pt x="439" y="1222"/>
                </a:lnTo>
                <a:lnTo>
                  <a:pt x="439" y="34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ix1"/>
          <p:cNvSpPr txBox="1"/>
          <p:nvPr/>
        </p:nvSpPr>
        <p:spPr>
          <a:xfrm>
            <a:off x="4169568" y="4492906"/>
            <a:ext cx="3772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2000505000000020004" pitchFamily="2" charset="0"/>
              </a:rPr>
              <a:t>www.yourdomain.com</a:t>
            </a:r>
          </a:p>
        </p:txBody>
      </p:sp>
      <p:sp>
        <p:nvSpPr>
          <p:cNvPr id="46" name="Spintax"/>
          <p:cNvSpPr txBox="1"/>
          <p:nvPr/>
        </p:nvSpPr>
        <p:spPr>
          <a:xfrm>
            <a:off x="4865274" y="4090796"/>
            <a:ext cx="23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Raleway" panose="020B0003030101060003" pitchFamily="34" charset="0"/>
              </a:rPr>
              <a:t>ГЕНЕРАТОР ВИДЕО</a:t>
            </a:r>
            <a:endParaRPr lang="en-US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5" name="Fix"/>
          <p:cNvSpPr txBox="1"/>
          <p:nvPr/>
        </p:nvSpPr>
        <p:spPr>
          <a:xfrm>
            <a:off x="5436744" y="3744268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2000505000000020004" pitchFamily="2" charset="0"/>
              </a:rPr>
              <a:t>PPVGT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382" y="1303544"/>
            <a:ext cx="1298561" cy="2322777"/>
          </a:xfrm>
          <a:prstGeom prst="rect">
            <a:avLst/>
          </a:prstGeom>
        </p:spPr>
      </p:pic>
      <p:sp>
        <p:nvSpPr>
          <p:cNvPr id="49" name="Freeform 39"/>
          <p:cNvSpPr>
            <a:spLocks/>
          </p:cNvSpPr>
          <p:nvPr/>
        </p:nvSpPr>
        <p:spPr bwMode="auto">
          <a:xfrm>
            <a:off x="4658662" y="3508375"/>
            <a:ext cx="2794000" cy="241300"/>
          </a:xfrm>
          <a:custGeom>
            <a:avLst/>
            <a:gdLst>
              <a:gd name="T0" fmla="*/ 742 w 742"/>
              <a:gd name="T1" fmla="*/ 64 h 64"/>
              <a:gd name="T2" fmla="*/ 371 w 742"/>
              <a:gd name="T3" fmla="*/ 0 h 64"/>
              <a:gd name="T4" fmla="*/ 0 w 742"/>
              <a:gd name="T5" fmla="*/ 64 h 64"/>
              <a:gd name="T6" fmla="*/ 371 w 742"/>
              <a:gd name="T7" fmla="*/ 37 h 64"/>
              <a:gd name="T8" fmla="*/ 742 w 742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2" h="64">
                <a:moveTo>
                  <a:pt x="742" y="64"/>
                </a:moveTo>
                <a:cubicBezTo>
                  <a:pt x="657" y="25"/>
                  <a:pt x="522" y="0"/>
                  <a:pt x="371" y="0"/>
                </a:cubicBezTo>
                <a:cubicBezTo>
                  <a:pt x="220" y="0"/>
                  <a:pt x="85" y="25"/>
                  <a:pt x="0" y="64"/>
                </a:cubicBezTo>
                <a:cubicBezTo>
                  <a:pt x="102" y="47"/>
                  <a:pt x="231" y="37"/>
                  <a:pt x="371" y="37"/>
                </a:cubicBezTo>
                <a:cubicBezTo>
                  <a:pt x="511" y="37"/>
                  <a:pt x="640" y="47"/>
                  <a:pt x="742" y="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/>
      <p:bldP spid="45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ro">
            <a:hlinkClick r:id="" action="ppaction://media"/>
            <a:extLst>
              <a:ext uri="{FF2B5EF4-FFF2-40B4-BE49-F238E27FC236}">
                <a16:creationId xmlns:a16="http://schemas.microsoft.com/office/drawing/2014/main" xmlns="" id="{3A4A91D5-02CB-486F-9C32-42577CBC1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7E5C33A-EBCA-4355-A685-FB36E782F223}"/>
              </a:ext>
            </a:extLst>
          </p:cNvPr>
          <p:cNvSpPr txBox="1"/>
          <p:nvPr/>
        </p:nvSpPr>
        <p:spPr>
          <a:xfrm>
            <a:off x="7033846" y="1477108"/>
            <a:ext cx="269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783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48"/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8" name="Rectangle 67"/>
          <p:cNvSpPr/>
          <p:nvPr/>
        </p:nvSpPr>
        <p:spPr>
          <a:xfrm>
            <a:off x="8001000" y="3051101"/>
            <a:ext cx="1600200" cy="5916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ix5"/>
          <p:cNvSpPr txBox="1"/>
          <p:nvPr/>
        </p:nvSpPr>
        <p:spPr>
          <a:xfrm>
            <a:off x="8093216" y="3076689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" panose="02000505000000020004" pitchFamily="2" charset="0"/>
              </a:rPr>
              <a:t>PPVGT</a:t>
            </a:r>
          </a:p>
        </p:txBody>
      </p:sp>
      <p:sp>
        <p:nvSpPr>
          <p:cNvPr id="73" name="Freeform 72"/>
          <p:cNvSpPr/>
          <p:nvPr/>
        </p:nvSpPr>
        <p:spPr>
          <a:xfrm>
            <a:off x="8791575" y="3657600"/>
            <a:ext cx="9525" cy="933450"/>
          </a:xfrm>
          <a:custGeom>
            <a:avLst/>
            <a:gdLst>
              <a:gd name="connsiteX0" fmla="*/ 9525 w 9525"/>
              <a:gd name="connsiteY0" fmla="*/ 0 h 933450"/>
              <a:gd name="connsiteX1" fmla="*/ 0 w 9525"/>
              <a:gd name="connsiteY1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3450">
                <a:moveTo>
                  <a:pt x="9525" y="0"/>
                </a:moveTo>
                <a:lnTo>
                  <a:pt x="0" y="93345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rot="16200000">
            <a:off x="8329613" y="4124846"/>
            <a:ext cx="9525" cy="933450"/>
          </a:xfrm>
          <a:custGeom>
            <a:avLst/>
            <a:gdLst>
              <a:gd name="connsiteX0" fmla="*/ 9525 w 9525"/>
              <a:gd name="connsiteY0" fmla="*/ 0 h 933450"/>
              <a:gd name="connsiteX1" fmla="*/ 0 w 9525"/>
              <a:gd name="connsiteY1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3450">
                <a:moveTo>
                  <a:pt x="9525" y="0"/>
                </a:moveTo>
                <a:lnTo>
                  <a:pt x="0" y="93345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rot="10800000">
            <a:off x="7862888" y="4601617"/>
            <a:ext cx="9525" cy="933450"/>
          </a:xfrm>
          <a:custGeom>
            <a:avLst/>
            <a:gdLst>
              <a:gd name="connsiteX0" fmla="*/ 9525 w 9525"/>
              <a:gd name="connsiteY0" fmla="*/ 0 h 933450"/>
              <a:gd name="connsiteX1" fmla="*/ 0 w 9525"/>
              <a:gd name="connsiteY1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3450">
                <a:moveTo>
                  <a:pt x="9525" y="0"/>
                </a:moveTo>
                <a:lnTo>
                  <a:pt x="0" y="93345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nut 75"/>
          <p:cNvSpPr/>
          <p:nvPr/>
        </p:nvSpPr>
        <p:spPr>
          <a:xfrm>
            <a:off x="7752003" y="5525542"/>
            <a:ext cx="231293" cy="231293"/>
          </a:xfrm>
          <a:prstGeom prst="donut">
            <a:avLst>
              <a:gd name="adj" fmla="val 70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7791820" y="5568235"/>
            <a:ext cx="151658" cy="151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Flowchart: Process 5"/>
          <p:cNvSpPr/>
          <p:nvPr/>
        </p:nvSpPr>
        <p:spPr>
          <a:xfrm>
            <a:off x="0" y="-3403"/>
            <a:ext cx="580619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817 w 10000"/>
              <a:gd name="connsiteY2" fmla="*/ 997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817" y="9972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Process 5"/>
          <p:cNvSpPr/>
          <p:nvPr/>
        </p:nvSpPr>
        <p:spPr>
          <a:xfrm>
            <a:off x="-15243" y="-23489"/>
            <a:ext cx="563474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817 w 10000"/>
              <a:gd name="connsiteY2" fmla="*/ 997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817" y="9972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0" y="0"/>
            <a:ext cx="5410200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817 w 10000"/>
              <a:gd name="connsiteY2" fmla="*/ 997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817" y="9972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flipH="1" flipV="1">
            <a:off x="11403088" y="2400366"/>
            <a:ext cx="788912" cy="4457634"/>
          </a:xfrm>
          <a:custGeom>
            <a:avLst/>
            <a:gdLst>
              <a:gd name="connsiteX0" fmla="*/ 0 w 788912"/>
              <a:gd name="connsiteY0" fmla="*/ 4457634 h 4457634"/>
              <a:gd name="connsiteX1" fmla="*/ 0 w 788912"/>
              <a:gd name="connsiteY1" fmla="*/ 0 h 4457634"/>
              <a:gd name="connsiteX2" fmla="*/ 788912 w 788912"/>
              <a:gd name="connsiteY2" fmla="*/ 0 h 4457634"/>
              <a:gd name="connsiteX3" fmla="*/ 19103 w 788912"/>
              <a:gd name="connsiteY3" fmla="*/ 4457547 h 4457634"/>
              <a:gd name="connsiteX4" fmla="*/ 0 w 788912"/>
              <a:gd name="connsiteY4" fmla="*/ 4457634 h 445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912" h="4457634">
                <a:moveTo>
                  <a:pt x="0" y="4457634"/>
                </a:moveTo>
                <a:lnTo>
                  <a:pt x="0" y="0"/>
                </a:lnTo>
                <a:lnTo>
                  <a:pt x="788912" y="0"/>
                </a:lnTo>
                <a:lnTo>
                  <a:pt x="19103" y="4457547"/>
                </a:lnTo>
                <a:lnTo>
                  <a:pt x="0" y="445763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hevron 17"/>
          <p:cNvSpPr/>
          <p:nvPr/>
        </p:nvSpPr>
        <p:spPr>
          <a:xfrm rot="16758795">
            <a:off x="3751661" y="3991715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16758795">
            <a:off x="3826934" y="3532714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 rot="16758795">
            <a:off x="3906299" y="3048767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rot="16758795">
            <a:off x="3981572" y="2589766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 rot="16758795">
            <a:off x="4062163" y="2098335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 rot="16758795">
            <a:off x="4137437" y="1639334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 rot="16758795">
            <a:off x="4218028" y="1147904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 rot="16758795">
            <a:off x="4293301" y="688903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 rot="16758795">
            <a:off x="4373893" y="197472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 rot="16758795">
            <a:off x="4449166" y="-261529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37"/>
          <p:cNvSpPr/>
          <p:nvPr/>
        </p:nvSpPr>
        <p:spPr>
          <a:xfrm rot="16758795">
            <a:off x="3366218" y="6352738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hevron 38"/>
          <p:cNvSpPr/>
          <p:nvPr/>
        </p:nvSpPr>
        <p:spPr>
          <a:xfrm rot="16758795">
            <a:off x="3446809" y="5861308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hevron 39"/>
          <p:cNvSpPr/>
          <p:nvPr/>
        </p:nvSpPr>
        <p:spPr>
          <a:xfrm rot="16758795">
            <a:off x="3522082" y="5402307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 rot="16758795">
            <a:off x="3602674" y="4910876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hevron 41"/>
          <p:cNvSpPr/>
          <p:nvPr/>
        </p:nvSpPr>
        <p:spPr>
          <a:xfrm rot="16758795">
            <a:off x="3677947" y="4451875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ix4"/>
          <p:cNvSpPr txBox="1"/>
          <p:nvPr/>
        </p:nvSpPr>
        <p:spPr>
          <a:xfrm>
            <a:off x="442100" y="4195848"/>
            <a:ext cx="2733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Gobold" panose="02000500000000000000" pitchFamily="2" charset="0"/>
              </a:rPr>
              <a:t>и навсегда</a:t>
            </a:r>
            <a:endParaRPr lang="en-US" sz="4400" dirty="0">
              <a:solidFill>
                <a:srgbClr val="FFC000"/>
              </a:solidFill>
              <a:latin typeface="Gobold" panose="02000500000000000000" pitchFamily="2" charset="0"/>
            </a:endParaRPr>
          </a:p>
        </p:txBody>
      </p:sp>
      <p:sp>
        <p:nvSpPr>
          <p:cNvPr id="43" name="Fix3">
            <a:extLst>
              <a:ext uri="{FF2B5EF4-FFF2-40B4-BE49-F238E27FC236}">
                <a16:creationId xmlns:a16="http://schemas.microsoft.com/office/drawing/2014/main" xmlns="" id="{64DE2B2B-1677-4515-88E0-E5AA60E448C4}"/>
              </a:ext>
            </a:extLst>
          </p:cNvPr>
          <p:cNvSpPr txBox="1"/>
          <p:nvPr/>
        </p:nvSpPr>
        <p:spPr>
          <a:xfrm>
            <a:off x="419800" y="3339911"/>
            <a:ext cx="1582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7200" dirty="0">
                <a:solidFill>
                  <a:srgbClr val="FFC000"/>
                </a:solidFill>
                <a:latin typeface="Gobold" panose="02000500000000000000" pitchFamily="2" charset="0"/>
              </a:rPr>
              <a:t>РАЗ</a:t>
            </a:r>
            <a:endParaRPr lang="en-US" sz="7200" dirty="0">
              <a:solidFill>
                <a:srgbClr val="FFC000"/>
              </a:solidFill>
              <a:latin typeface="Gobold" panose="02000500000000000000" pitchFamily="2" charset="0"/>
            </a:endParaRPr>
          </a:p>
        </p:txBody>
      </p:sp>
      <p:sp>
        <p:nvSpPr>
          <p:cNvPr id="46" name="Fix2"/>
          <p:cNvSpPr txBox="1"/>
          <p:nvPr/>
        </p:nvSpPr>
        <p:spPr>
          <a:xfrm>
            <a:off x="411066" y="2668640"/>
            <a:ext cx="2179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dirty="0">
                <a:solidFill>
                  <a:srgbClr val="FFC000"/>
                </a:solidFill>
                <a:latin typeface="Gobold" panose="02000500000000000000" pitchFamily="2" charset="0"/>
              </a:rPr>
              <a:t>видео</a:t>
            </a:r>
            <a:endParaRPr lang="en-US" sz="6000" dirty="0">
              <a:solidFill>
                <a:srgbClr val="FFC000"/>
              </a:solidFill>
              <a:latin typeface="Gobold" panose="02000500000000000000" pitchFamily="2" charset="0"/>
            </a:endParaRPr>
          </a:p>
        </p:txBody>
      </p:sp>
      <p:sp>
        <p:nvSpPr>
          <p:cNvPr id="45" name="Fix1"/>
          <p:cNvSpPr txBox="1"/>
          <p:nvPr/>
        </p:nvSpPr>
        <p:spPr>
          <a:xfrm>
            <a:off x="451867" y="1997369"/>
            <a:ext cx="3243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FFC000"/>
                </a:solidFill>
                <a:latin typeface="Gobold" panose="02000500000000000000" pitchFamily="2" charset="0"/>
              </a:rPr>
              <a:t>создание</a:t>
            </a:r>
            <a:endParaRPr lang="en-US" sz="6000" dirty="0">
              <a:solidFill>
                <a:srgbClr val="FFC000"/>
              </a:solidFill>
              <a:latin typeface="Gobold" panose="02000500000000000000" pitchFamily="2" charset="0"/>
            </a:endParaRPr>
          </a:p>
        </p:txBody>
      </p:sp>
      <p:sp>
        <p:nvSpPr>
          <p:cNvPr id="44" name="Fix"/>
          <p:cNvSpPr txBox="1"/>
          <p:nvPr/>
        </p:nvSpPr>
        <p:spPr>
          <a:xfrm>
            <a:off x="485974" y="1633875"/>
            <a:ext cx="3525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rgbClr val="FFC000"/>
                </a:solidFill>
                <a:latin typeface="Gobold" panose="02000500000000000000" pitchFamily="2" charset="0"/>
              </a:rPr>
              <a:t>Автоматизируй</a:t>
            </a:r>
            <a:endParaRPr lang="en-US" sz="4000" dirty="0">
              <a:solidFill>
                <a:srgbClr val="FFC000"/>
              </a:solidFill>
              <a:latin typeface="Gobold" panose="02000500000000000000" pitchFamily="2" charset="0"/>
            </a:endParaRPr>
          </a:p>
        </p:txBody>
      </p:sp>
      <p:sp>
        <p:nvSpPr>
          <p:cNvPr id="51" name="Diamond 50"/>
          <p:cNvSpPr/>
          <p:nvPr/>
        </p:nvSpPr>
        <p:spPr>
          <a:xfrm rot="20642837">
            <a:off x="-477670" y="5729947"/>
            <a:ext cx="1466025" cy="1466025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 rot="20642837">
            <a:off x="1034621" y="5299769"/>
            <a:ext cx="2033282" cy="2033282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 rot="20642837">
            <a:off x="-453037" y="-781262"/>
            <a:ext cx="2033282" cy="2033282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 rot="20642837">
            <a:off x="1446172" y="-325098"/>
            <a:ext cx="1223291" cy="1223291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 rot="20642837">
            <a:off x="2647246" y="-164059"/>
            <a:ext cx="901212" cy="901212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-15323494" y="0"/>
            <a:ext cx="15159507" cy="6858000"/>
            <a:chOff x="-693303" y="0"/>
            <a:chExt cx="15159507" cy="6858000"/>
          </a:xfrm>
        </p:grpSpPr>
        <p:sp>
          <p:nvSpPr>
            <p:cNvPr id="79" name="Rectangle 55"/>
            <p:cNvSpPr/>
            <p:nvPr/>
          </p:nvSpPr>
          <p:spPr>
            <a:xfrm>
              <a:off x="-693303" y="0"/>
              <a:ext cx="149352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0792408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079240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2232813" y="0"/>
              <a:ext cx="2233391" cy="6858000"/>
            </a:xfrm>
            <a:custGeom>
              <a:avLst/>
              <a:gdLst>
                <a:gd name="connsiteX0" fmla="*/ 1714500 w 2233391"/>
                <a:gd name="connsiteY0" fmla="*/ 0 h 6858000"/>
                <a:gd name="connsiteX1" fmla="*/ 2233391 w 2233391"/>
                <a:gd name="connsiteY1" fmla="*/ 0 h 6858000"/>
                <a:gd name="connsiteX2" fmla="*/ 518891 w 2233391"/>
                <a:gd name="connsiteY2" fmla="*/ 6858000 h 6858000"/>
                <a:gd name="connsiteX3" fmla="*/ 0 w 2233391"/>
                <a:gd name="connsiteY3" fmla="*/ 6858000 h 6858000"/>
                <a:gd name="connsiteX4" fmla="*/ 1714500 w 223339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3391" h="6858000">
                  <a:moveTo>
                    <a:pt x="1714500" y="0"/>
                  </a:moveTo>
                  <a:lnTo>
                    <a:pt x="2233391" y="0"/>
                  </a:lnTo>
                  <a:lnTo>
                    <a:pt x="518891" y="6858000"/>
                  </a:lnTo>
                  <a:lnTo>
                    <a:pt x="0" y="68580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80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8" fill="hold" grpId="0" nodeType="withEffect" p14:presetBounceEnd="4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6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 p14:presetBounceEnd="4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7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 p14:presetBounceEnd="4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7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8" fill="hold" grpId="0" nodeType="withEffect" p14:presetBounceEnd="4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8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49" presetClass="entr" presetSubtype="0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8" presetClass="emph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8" presetClass="emph" presetSubtype="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5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6" presetID="8" presetClass="emp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9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1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2" presetID="50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6" presetClass="emph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28" dur="7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9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2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63" presetClass="path" presetSubtype="0" decel="100000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-8.33333E-7 2.96296E-6 L 0.34609 2.96296E-6 " pathEditMode="relative" rAng="0" ptsTypes="AA">
                                          <p:cBhvr>
                                            <p:cTn id="15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0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6" presetID="63" presetClass="path" presetSubtype="0" decel="100000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Motion origin="layout" path="M 2.29167E-6 2.22222E-6 L 0.33893 2.22222E-6 " pathEditMode="relative" rAng="0" ptsTypes="AA">
                                          <p:cBhvr>
                                            <p:cTn id="15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4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8" presetID="63" presetClass="path" presetSubtype="0" decel="10000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-3.75E-6 0 L 1.20079 0 " pathEditMode="relative" rAng="0" ptsTypes="AA">
                                          <p:cBhvr>
                                            <p:cTn id="15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8" fill="hold" grpId="0" nodeType="withEffect" p14:presetBounceEnd="4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6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6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 animBg="1"/>
          <p:bldP spid="68" grpId="1" animBg="1"/>
          <p:bldP spid="69" grpId="0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82" grpId="0" animBg="1"/>
          <p:bldP spid="82" grpId="1" animBg="1"/>
          <p:bldP spid="81" grpId="0" animBg="1"/>
          <p:bldP spid="81" grpId="1" animBg="1"/>
          <p:bldP spid="6" grpId="0" animBg="1"/>
          <p:bldP spid="15" grpId="0" animBg="1"/>
          <p:bldP spid="18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7" grpId="0"/>
          <p:bldP spid="43" grpId="0"/>
          <p:bldP spid="46" grpId="0"/>
          <p:bldP spid="45" grpId="0"/>
          <p:bldP spid="44" grpId="0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49" presetClass="entr" presetSubtype="0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8" presetClass="emph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8" presetClass="emph" presetSubtype="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5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6" presetID="8" presetClass="emp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7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9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1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2" presetID="50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6" presetClass="emph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28" dur="7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9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2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63" presetClass="path" presetSubtype="0" decel="100000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-8.33333E-7 2.96296E-6 L 0.34609 2.96296E-6 " pathEditMode="relative" rAng="0" ptsTypes="AA">
                                          <p:cBhvr>
                                            <p:cTn id="15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0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6" presetID="63" presetClass="path" presetSubtype="0" decel="100000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Motion origin="layout" path="M 2.29167E-6 2.22222E-6 L 0.33893 2.22222E-6 " pathEditMode="relative" rAng="0" ptsTypes="AA">
                                          <p:cBhvr>
                                            <p:cTn id="15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4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8" presetID="63" presetClass="path" presetSubtype="0" decel="10000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-3.75E-6 0 L 1.20079 0 " pathEditMode="relative" rAng="0" ptsTypes="AA">
                                          <p:cBhvr>
                                            <p:cTn id="15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 animBg="1"/>
          <p:bldP spid="68" grpId="1" animBg="1"/>
          <p:bldP spid="69" grpId="0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82" grpId="0" animBg="1"/>
          <p:bldP spid="82" grpId="1" animBg="1"/>
          <p:bldP spid="81" grpId="0" animBg="1"/>
          <p:bldP spid="81" grpId="1" animBg="1"/>
          <p:bldP spid="6" grpId="0" animBg="1"/>
          <p:bldP spid="15" grpId="0" animBg="1"/>
          <p:bldP spid="18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7" grpId="0"/>
          <p:bldP spid="43" grpId="0"/>
          <p:bldP spid="46" grpId="0"/>
          <p:bldP spid="45" grpId="0"/>
          <p:bldP spid="44" grpId="0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3" name="Flowchart: Process 5"/>
          <p:cNvSpPr/>
          <p:nvPr/>
        </p:nvSpPr>
        <p:spPr>
          <a:xfrm>
            <a:off x="0" y="-3403"/>
            <a:ext cx="580619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817 w 10000"/>
              <a:gd name="connsiteY2" fmla="*/ 997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817" y="9972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Process 5"/>
          <p:cNvSpPr/>
          <p:nvPr/>
        </p:nvSpPr>
        <p:spPr>
          <a:xfrm>
            <a:off x="-15243" y="-23489"/>
            <a:ext cx="563474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817 w 10000"/>
              <a:gd name="connsiteY2" fmla="*/ 997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817" y="9972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0" y="0"/>
            <a:ext cx="5410200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817 w 10000"/>
              <a:gd name="connsiteY2" fmla="*/ 997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817" y="9972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 flipV="1">
            <a:off x="11403088" y="2400366"/>
            <a:ext cx="788912" cy="4457634"/>
          </a:xfrm>
          <a:custGeom>
            <a:avLst/>
            <a:gdLst>
              <a:gd name="connsiteX0" fmla="*/ 0 w 788912"/>
              <a:gd name="connsiteY0" fmla="*/ 4457634 h 4457634"/>
              <a:gd name="connsiteX1" fmla="*/ 0 w 788912"/>
              <a:gd name="connsiteY1" fmla="*/ 0 h 4457634"/>
              <a:gd name="connsiteX2" fmla="*/ 788912 w 788912"/>
              <a:gd name="connsiteY2" fmla="*/ 0 h 4457634"/>
              <a:gd name="connsiteX3" fmla="*/ 19103 w 788912"/>
              <a:gd name="connsiteY3" fmla="*/ 4457547 h 4457634"/>
              <a:gd name="connsiteX4" fmla="*/ 0 w 788912"/>
              <a:gd name="connsiteY4" fmla="*/ 4457634 h 445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912" h="4457634">
                <a:moveTo>
                  <a:pt x="0" y="4457634"/>
                </a:moveTo>
                <a:lnTo>
                  <a:pt x="0" y="0"/>
                </a:lnTo>
                <a:lnTo>
                  <a:pt x="788912" y="0"/>
                </a:lnTo>
                <a:lnTo>
                  <a:pt x="19103" y="4457547"/>
                </a:lnTo>
                <a:lnTo>
                  <a:pt x="0" y="445763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hevron 17"/>
          <p:cNvSpPr/>
          <p:nvPr/>
        </p:nvSpPr>
        <p:spPr>
          <a:xfrm rot="16758795">
            <a:off x="3751661" y="3991715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16758795">
            <a:off x="3826934" y="3532714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 rot="16758795">
            <a:off x="3906299" y="3048767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rot="16758795">
            <a:off x="3981572" y="2589766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 rot="16758795">
            <a:off x="4062163" y="2098335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 rot="16758795">
            <a:off x="4137437" y="1639334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 rot="16758795">
            <a:off x="4218028" y="1147904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 rot="16758795">
            <a:off x="4293301" y="688903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 rot="16758795">
            <a:off x="4373893" y="197472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 rot="16758795">
            <a:off x="4449166" y="-261529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37"/>
          <p:cNvSpPr/>
          <p:nvPr/>
        </p:nvSpPr>
        <p:spPr>
          <a:xfrm rot="16758795">
            <a:off x="3366218" y="6352738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hevron 38"/>
          <p:cNvSpPr/>
          <p:nvPr/>
        </p:nvSpPr>
        <p:spPr>
          <a:xfrm rot="16758795">
            <a:off x="3446809" y="5861308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hevron 39"/>
          <p:cNvSpPr/>
          <p:nvPr/>
        </p:nvSpPr>
        <p:spPr>
          <a:xfrm rot="16758795">
            <a:off x="3522082" y="5402307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 rot="16758795">
            <a:off x="3602674" y="4910876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hevron 41"/>
          <p:cNvSpPr/>
          <p:nvPr/>
        </p:nvSpPr>
        <p:spPr>
          <a:xfrm rot="16758795">
            <a:off x="3677947" y="4451875"/>
            <a:ext cx="690115" cy="818079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048987AE-C5AC-40A3-86FD-0C7DF8098AD2}"/>
              </a:ext>
            </a:extLst>
          </p:cNvPr>
          <p:cNvSpPr/>
          <p:nvPr/>
        </p:nvSpPr>
        <p:spPr>
          <a:xfrm>
            <a:off x="0" y="-3403"/>
            <a:ext cx="12192000" cy="6837914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Spintax"/>
          <p:cNvSpPr txBox="1"/>
          <p:nvPr/>
        </p:nvSpPr>
        <p:spPr>
          <a:xfrm>
            <a:off x="951694" y="4498179"/>
            <a:ext cx="1978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rgbClr val="00B050"/>
                </a:solidFill>
                <a:latin typeface="Gobold" panose="02000500000000000000" pitchFamily="2" charset="0"/>
              </a:rPr>
              <a:t>ПРОЩЕ</a:t>
            </a:r>
            <a:endParaRPr lang="en-US" sz="4400" dirty="0">
              <a:solidFill>
                <a:srgbClr val="00B050"/>
              </a:solidFill>
              <a:latin typeface="Gobold" panose="02000500000000000000" pitchFamily="2" charset="0"/>
            </a:endParaRPr>
          </a:p>
        </p:txBody>
      </p:sp>
      <p:sp>
        <p:nvSpPr>
          <p:cNvPr id="46" name="Fix2"/>
          <p:cNvSpPr txBox="1"/>
          <p:nvPr/>
        </p:nvSpPr>
        <p:spPr>
          <a:xfrm>
            <a:off x="667959" y="3532633"/>
            <a:ext cx="2545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000" dirty="0">
                <a:solidFill>
                  <a:srgbClr val="00B050"/>
                </a:solidFill>
                <a:latin typeface="Gobold" panose="02000500000000000000" pitchFamily="2" charset="0"/>
              </a:rPr>
              <a:t>ЖИЗНЬ</a:t>
            </a:r>
            <a:endParaRPr lang="en-US" sz="6000" dirty="0">
              <a:solidFill>
                <a:srgbClr val="00B050"/>
              </a:solidFill>
              <a:latin typeface="Gobold" panose="02000500000000000000" pitchFamily="2" charset="0"/>
            </a:endParaRPr>
          </a:p>
        </p:txBody>
      </p:sp>
      <p:sp>
        <p:nvSpPr>
          <p:cNvPr id="45" name="Fix1"/>
          <p:cNvSpPr txBox="1"/>
          <p:nvPr/>
        </p:nvSpPr>
        <p:spPr>
          <a:xfrm>
            <a:off x="672649" y="2211610"/>
            <a:ext cx="34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600" dirty="0">
                <a:solidFill>
                  <a:srgbClr val="00B050"/>
                </a:solidFill>
                <a:latin typeface="Gobold" panose="02000500000000000000" pitchFamily="2" charset="0"/>
              </a:rPr>
              <a:t>СВОЮ</a:t>
            </a:r>
            <a:endParaRPr lang="en-US" sz="9600" dirty="0">
              <a:solidFill>
                <a:srgbClr val="00B050"/>
              </a:solidFill>
              <a:latin typeface="Gobold" panose="02000500000000000000" pitchFamily="2" charset="0"/>
            </a:endParaRPr>
          </a:p>
        </p:txBody>
      </p:sp>
      <p:sp>
        <p:nvSpPr>
          <p:cNvPr id="44" name="Fix"/>
          <p:cNvSpPr txBox="1"/>
          <p:nvPr/>
        </p:nvSpPr>
        <p:spPr>
          <a:xfrm>
            <a:off x="909145" y="1562250"/>
            <a:ext cx="2152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rgbClr val="00B050"/>
                </a:solidFill>
                <a:latin typeface="Gobold" panose="02000500000000000000" pitchFamily="2" charset="0"/>
              </a:rPr>
              <a:t>СДЕЛАЙ</a:t>
            </a:r>
            <a:endParaRPr lang="en-US" sz="4400" dirty="0">
              <a:solidFill>
                <a:srgbClr val="00B050"/>
              </a:solidFill>
              <a:latin typeface="Gobold" panose="02000500000000000000" pitchFamily="2" charset="0"/>
            </a:endParaRPr>
          </a:p>
        </p:txBody>
      </p:sp>
      <p:sp>
        <p:nvSpPr>
          <p:cNvPr id="51" name="Diamond 50"/>
          <p:cNvSpPr/>
          <p:nvPr/>
        </p:nvSpPr>
        <p:spPr>
          <a:xfrm rot="20642837">
            <a:off x="-477670" y="5729947"/>
            <a:ext cx="1466025" cy="1466025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 rot="20642837">
            <a:off x="1034621" y="5299769"/>
            <a:ext cx="2033282" cy="2033282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 rot="20642837">
            <a:off x="-453038" y="-943160"/>
            <a:ext cx="2033282" cy="2033282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 rot="20642837">
            <a:off x="1446172" y="-325098"/>
            <a:ext cx="1223291" cy="1223291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 rot="20642837">
            <a:off x="2647246" y="-164059"/>
            <a:ext cx="901212" cy="901212"/>
          </a:xfrm>
          <a:prstGeom prst="diamond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001000" y="3051101"/>
            <a:ext cx="1600200" cy="59169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pintax1"/>
          <p:cNvSpPr txBox="1"/>
          <p:nvPr/>
        </p:nvSpPr>
        <p:spPr>
          <a:xfrm>
            <a:off x="7403706" y="3076689"/>
            <a:ext cx="2794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accent4"/>
                </a:solidFill>
                <a:latin typeface="Gobold" panose="02000500000000000000"/>
              </a:rPr>
              <a:t>видео генератор</a:t>
            </a:r>
            <a:endParaRPr lang="en-US" sz="2800" b="1" dirty="0">
              <a:solidFill>
                <a:schemeClr val="accent4"/>
              </a:solidFill>
              <a:latin typeface="Gobold" panose="02000500000000000000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8791575" y="3657600"/>
            <a:ext cx="9525" cy="457200"/>
          </a:xfrm>
          <a:custGeom>
            <a:avLst/>
            <a:gdLst>
              <a:gd name="connsiteX0" fmla="*/ 9525 w 9525"/>
              <a:gd name="connsiteY0" fmla="*/ 0 h 933450"/>
              <a:gd name="connsiteX1" fmla="*/ 0 w 9525"/>
              <a:gd name="connsiteY1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3450">
                <a:moveTo>
                  <a:pt x="9525" y="0"/>
                </a:moveTo>
                <a:lnTo>
                  <a:pt x="0" y="933450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rot="16200000">
            <a:off x="8340917" y="3635081"/>
            <a:ext cx="9525" cy="933450"/>
          </a:xfrm>
          <a:custGeom>
            <a:avLst/>
            <a:gdLst>
              <a:gd name="connsiteX0" fmla="*/ 9525 w 9525"/>
              <a:gd name="connsiteY0" fmla="*/ 0 h 933450"/>
              <a:gd name="connsiteX1" fmla="*/ 0 w 9525"/>
              <a:gd name="connsiteY1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3450">
                <a:moveTo>
                  <a:pt x="9525" y="0"/>
                </a:moveTo>
                <a:lnTo>
                  <a:pt x="0" y="933450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rot="10800000">
            <a:off x="7881106" y="4106569"/>
            <a:ext cx="9525" cy="933450"/>
          </a:xfrm>
          <a:custGeom>
            <a:avLst/>
            <a:gdLst>
              <a:gd name="connsiteX0" fmla="*/ 9525 w 9525"/>
              <a:gd name="connsiteY0" fmla="*/ 0 h 933450"/>
              <a:gd name="connsiteX1" fmla="*/ 0 w 9525"/>
              <a:gd name="connsiteY1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3450">
                <a:moveTo>
                  <a:pt x="9525" y="0"/>
                </a:moveTo>
                <a:lnTo>
                  <a:pt x="0" y="933450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nut 75"/>
          <p:cNvSpPr/>
          <p:nvPr/>
        </p:nvSpPr>
        <p:spPr>
          <a:xfrm>
            <a:off x="6788686" y="4907209"/>
            <a:ext cx="231293" cy="231293"/>
          </a:xfrm>
          <a:prstGeom prst="donut">
            <a:avLst>
              <a:gd name="adj" fmla="val 70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828503" y="4945139"/>
            <a:ext cx="151658" cy="15165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8" name="Group 77" hidden="1"/>
          <p:cNvGrpSpPr/>
          <p:nvPr/>
        </p:nvGrpSpPr>
        <p:grpSpPr>
          <a:xfrm>
            <a:off x="-693303" y="0"/>
            <a:ext cx="15159507" cy="6858000"/>
            <a:chOff x="-693303" y="0"/>
            <a:chExt cx="15159507" cy="6858000"/>
          </a:xfrm>
        </p:grpSpPr>
        <p:sp>
          <p:nvSpPr>
            <p:cNvPr id="79" name="Rectangle 55"/>
            <p:cNvSpPr/>
            <p:nvPr/>
          </p:nvSpPr>
          <p:spPr>
            <a:xfrm>
              <a:off x="-693303" y="0"/>
              <a:ext cx="149352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0792408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079240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2232813" y="0"/>
              <a:ext cx="2233391" cy="6858000"/>
            </a:xfrm>
            <a:custGeom>
              <a:avLst/>
              <a:gdLst>
                <a:gd name="connsiteX0" fmla="*/ 1714500 w 2233391"/>
                <a:gd name="connsiteY0" fmla="*/ 0 h 6858000"/>
                <a:gd name="connsiteX1" fmla="*/ 2233391 w 2233391"/>
                <a:gd name="connsiteY1" fmla="*/ 0 h 6858000"/>
                <a:gd name="connsiteX2" fmla="*/ 518891 w 2233391"/>
                <a:gd name="connsiteY2" fmla="*/ 6858000 h 6858000"/>
                <a:gd name="connsiteX3" fmla="*/ 0 w 2233391"/>
                <a:gd name="connsiteY3" fmla="*/ 6858000 h 6858000"/>
                <a:gd name="connsiteX4" fmla="*/ 1714500 w 223339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3391" h="6858000">
                  <a:moveTo>
                    <a:pt x="1714500" y="0"/>
                  </a:moveTo>
                  <a:lnTo>
                    <a:pt x="2233391" y="0"/>
                  </a:lnTo>
                  <a:lnTo>
                    <a:pt x="518891" y="6858000"/>
                  </a:lnTo>
                  <a:lnTo>
                    <a:pt x="0" y="6858000"/>
                  </a:lnTo>
                  <a:lnTo>
                    <a:pt x="171450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Freeform 49"/>
          <p:cNvSpPr/>
          <p:nvPr/>
        </p:nvSpPr>
        <p:spPr>
          <a:xfrm rot="16200000">
            <a:off x="7416628" y="4559005"/>
            <a:ext cx="9525" cy="933450"/>
          </a:xfrm>
          <a:custGeom>
            <a:avLst/>
            <a:gdLst>
              <a:gd name="connsiteX0" fmla="*/ 9525 w 9525"/>
              <a:gd name="connsiteY0" fmla="*/ 0 h 933450"/>
              <a:gd name="connsiteX1" fmla="*/ 0 w 9525"/>
              <a:gd name="connsiteY1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33450">
                <a:moveTo>
                  <a:pt x="9525" y="0"/>
                </a:moveTo>
                <a:lnTo>
                  <a:pt x="0" y="933450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6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8" fill="hold" grpId="0" nodeType="withEffect" p14:presetBounceEnd="4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6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grpId="0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8" fill="hold" grpId="0" nodeType="withEffect" p14:presetBounceEnd="4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6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6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 p14:presetBounceEnd="4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7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9" presetClass="entr" presetSubtype="0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8" presetClass="emph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5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7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9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8" presetClass="emph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1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2" presetID="8" presetClass="emph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3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50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7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2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2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2" presetClass="entr" presetSubtype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2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63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0 L -1.20547 0 " pathEditMode="relative" rAng="0" ptsTypes="AA">
                                          <p:cBhvr>
                                            <p:cTn id="150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027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8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8" grpId="0" animBg="1"/>
          <p:bldP spid="6" grpId="0" animBg="1"/>
          <p:bldP spid="15" grpId="0" animBg="1"/>
          <p:bldP spid="18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7" grpId="0"/>
          <p:bldP spid="46" grpId="0"/>
          <p:bldP spid="45" grpId="0"/>
          <p:bldP spid="44" grpId="0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68" grpId="0" animBg="1"/>
          <p:bldP spid="68" grpId="1" animBg="1"/>
          <p:bldP spid="69" grpId="0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5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9" presetClass="entr" presetSubtype="0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49" presetClass="entr" presetSubtype="0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49" presetClass="entr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8" presetClass="emph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5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7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9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8" presetClass="emph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1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2" presetID="8" presetClass="emph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3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50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7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25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2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2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2" presetClass="entr" presetSubtype="1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2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63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75E-6 0 L -1.20547 0 " pathEditMode="relative" rAng="0" ptsTypes="AA">
                                          <p:cBhvr>
                                            <p:cTn id="150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027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8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8" grpId="0" animBg="1"/>
          <p:bldP spid="6" grpId="0" animBg="1"/>
          <p:bldP spid="15" grpId="0" animBg="1"/>
          <p:bldP spid="18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7" grpId="0"/>
          <p:bldP spid="46" grpId="0"/>
          <p:bldP spid="45" grpId="0"/>
          <p:bldP spid="44" grpId="0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68" grpId="0" animBg="1"/>
          <p:bldP spid="68" grpId="1" animBg="1"/>
          <p:bldP spid="69" grpId="0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5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/>
          <p:cNvSpPr/>
          <p:nvPr/>
        </p:nvSpPr>
        <p:spPr>
          <a:xfrm>
            <a:off x="0" y="3181350"/>
            <a:ext cx="12192000" cy="247650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0" y="3429000"/>
            <a:ext cx="12192000" cy="247650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8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14" name="Group 13"/>
          <p:cNvGrpSpPr/>
          <p:nvPr/>
        </p:nvGrpSpPr>
        <p:grpSpPr>
          <a:xfrm>
            <a:off x="0" y="-2447925"/>
            <a:ext cx="12192000" cy="3429000"/>
            <a:chOff x="0" y="0"/>
            <a:chExt cx="12192000" cy="3429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Process 15"/>
            <p:cNvSpPr/>
            <p:nvPr/>
          </p:nvSpPr>
          <p:spPr>
            <a:xfrm>
              <a:off x="0" y="318135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6000750"/>
            <a:ext cx="12192000" cy="3552825"/>
            <a:chOff x="0" y="3429000"/>
            <a:chExt cx="12192000" cy="3552825"/>
          </a:xfrm>
        </p:grpSpPr>
        <p:sp>
          <p:nvSpPr>
            <p:cNvPr id="18" name="Rectangle 17"/>
            <p:cNvSpPr/>
            <p:nvPr/>
          </p:nvSpPr>
          <p:spPr>
            <a:xfrm>
              <a:off x="0" y="3552825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Process 18"/>
            <p:cNvSpPr/>
            <p:nvPr/>
          </p:nvSpPr>
          <p:spPr>
            <a:xfrm>
              <a:off x="0" y="342900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952500" y="-2181225"/>
            <a:ext cx="84992" cy="1146810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09039" y="-2181225"/>
            <a:ext cx="84992" cy="1146810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5400000">
            <a:off x="5977304" y="-4374466"/>
            <a:ext cx="84992" cy="1289304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5977304" y="-1473829"/>
            <a:ext cx="84992" cy="1289304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19700" y="3248738"/>
            <a:ext cx="1600200" cy="5916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ix"/>
          <p:cNvSpPr txBox="1"/>
          <p:nvPr/>
        </p:nvSpPr>
        <p:spPr>
          <a:xfrm>
            <a:off x="4807644" y="3274326"/>
            <a:ext cx="2424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ЗАЙМИ НИШУ</a:t>
            </a:r>
            <a:endParaRPr lang="en-US" sz="28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Spintax"/>
          <p:cNvSpPr txBox="1"/>
          <p:nvPr/>
        </p:nvSpPr>
        <p:spPr>
          <a:xfrm>
            <a:off x="3920516" y="389450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Raleway" panose="020B0003030101060003" pitchFamily="34" charset="0"/>
              </a:rPr>
              <a:t>ПОКА ЕЕ НЕ ЗАНЯЛИ КОНКУРЕНТЫ</a:t>
            </a:r>
            <a:endParaRPr lang="en-US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12192000" cy="3429000"/>
            <a:chOff x="0" y="0"/>
            <a:chExt cx="12192000" cy="3429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0" y="318135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429000"/>
            <a:ext cx="12192000" cy="3552825"/>
            <a:chOff x="0" y="3429000"/>
            <a:chExt cx="12192000" cy="3552825"/>
          </a:xfrm>
        </p:grpSpPr>
        <p:sp>
          <p:nvSpPr>
            <p:cNvPr id="7" name="Rectangle 6"/>
            <p:cNvSpPr/>
            <p:nvPr/>
          </p:nvSpPr>
          <p:spPr>
            <a:xfrm>
              <a:off x="0" y="3552825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0" y="342900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886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4.44444E-6 L 0.25 4.44444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4.44444E-6 L 0.25 4.44444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xit" presetSubtype="8" accel="10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accel="10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ac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1" ac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0" presetClass="exit" presetSubtype="0" accel="100000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0" presetClass="exit" presetSubtype="0" accel="100000" fill="hold" grpId="0" nodeType="withEffect">
                                  <p:stCondLst>
                                    <p:cond delay="5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0" presetClass="exit" presetSubtype="0" accel="100000" fill="hold" grpId="2" nodeType="withEffect">
                                  <p:stCondLst>
                                    <p:cond delay="5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5" grpId="2" animBg="1"/>
      <p:bldP spid="26" grpId="0"/>
      <p:bldP spid="26" grpId="1"/>
      <p:bldP spid="27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4899298A-0DAB-47DA-9A25-CEEEF92695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525"/>
            <a:ext cx="12192000" cy="685800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216AAC07-E9FA-4E26-B6BF-2B40850826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Group 4"/>
          <p:cNvGrpSpPr/>
          <p:nvPr/>
        </p:nvGrpSpPr>
        <p:grpSpPr>
          <a:xfrm>
            <a:off x="0" y="-2447925"/>
            <a:ext cx="12192000" cy="12001500"/>
            <a:chOff x="0" y="-2447925"/>
            <a:chExt cx="12192000" cy="12001500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-2447925"/>
              <a:ext cx="12192000" cy="3429000"/>
              <a:chOff x="0" y="0"/>
              <a:chExt cx="12192000" cy="34290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Process 15"/>
              <p:cNvSpPr/>
              <p:nvPr/>
            </p:nvSpPr>
            <p:spPr>
              <a:xfrm>
                <a:off x="0" y="3181350"/>
                <a:ext cx="12192000" cy="247650"/>
              </a:xfrm>
              <a:prstGeom prst="flowChartProcess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0" y="6000750"/>
              <a:ext cx="12192000" cy="3552825"/>
              <a:chOff x="0" y="3429000"/>
              <a:chExt cx="12192000" cy="35528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3552825"/>
                <a:ext cx="12192000" cy="3429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Process 18"/>
              <p:cNvSpPr/>
              <p:nvPr/>
            </p:nvSpPr>
            <p:spPr>
              <a:xfrm>
                <a:off x="0" y="3429000"/>
                <a:ext cx="12192000" cy="247650"/>
              </a:xfrm>
              <a:prstGeom prst="flowChartProcess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952500" y="-2181225"/>
            <a:ext cx="84992" cy="1146810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909039" y="-2181225"/>
            <a:ext cx="84992" cy="1146810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5977304" y="-4374466"/>
            <a:ext cx="84992" cy="1289304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5400000">
            <a:off x="5977304" y="-1473829"/>
            <a:ext cx="84992" cy="1289304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19700" y="3248738"/>
            <a:ext cx="1600200" cy="5916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ix"/>
          <p:cNvSpPr txBox="1"/>
          <p:nvPr/>
        </p:nvSpPr>
        <p:spPr>
          <a:xfrm>
            <a:off x="4924951" y="3274326"/>
            <a:ext cx="2189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ЛОВИ УДАЧУ</a:t>
            </a:r>
            <a:endParaRPr lang="en-US" sz="28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Fix1"/>
          <p:cNvSpPr txBox="1"/>
          <p:nvPr/>
        </p:nvSpPr>
        <p:spPr>
          <a:xfrm>
            <a:off x="4806174" y="389450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Raleway" panose="020B0003030101060003" pitchFamily="34" charset="0"/>
              </a:rPr>
              <a:t>ИСПОЛЬЗУЙ</a:t>
            </a:r>
            <a:r>
              <a:rPr lang="ru-RU" dirty="0">
                <a:solidFill>
                  <a:schemeClr val="bg1"/>
                </a:solidFill>
                <a:latin typeface="Raleway" panose="020B0003030101060003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PPVGT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12192000" cy="3429000"/>
            <a:chOff x="0" y="0"/>
            <a:chExt cx="12192000" cy="3429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0" y="318135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429000"/>
            <a:ext cx="12192000" cy="3552825"/>
            <a:chOff x="0" y="3429000"/>
            <a:chExt cx="12192000" cy="3552825"/>
          </a:xfrm>
        </p:grpSpPr>
        <p:sp>
          <p:nvSpPr>
            <p:cNvPr id="7" name="Rectangle 6"/>
            <p:cNvSpPr/>
            <p:nvPr/>
          </p:nvSpPr>
          <p:spPr>
            <a:xfrm>
              <a:off x="0" y="3552825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0" y="342900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0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800000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4.44444E-6 L 0.25 4.44444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4.44444E-6 L 0.25 4.44444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xit" presetSubtype="8" accel="10000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accel="10000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ac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1" ac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5" presetClass="entr" presetSubtype="0" fill="hold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0" presetClass="exit" presetSubtype="0" accel="100000" fill="hold" grpId="1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0" presetClass="exit" presetSubtype="0" accel="10000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0" presetClass="exit" presetSubtype="0" accel="100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7" grpId="2" animBg="1"/>
      <p:bldP spid="28" grpId="0"/>
      <p:bldP spid="28" grpId="1"/>
      <p:bldP spid="29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0E996B09-4257-4659-A999-DF03B83FAF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8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2BDAA37-409D-47D6-9CAF-B15E3000795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0" y="-2447925"/>
            <a:ext cx="12192000" cy="3429000"/>
            <a:chOff x="0" y="0"/>
            <a:chExt cx="12192000" cy="3429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Process 15"/>
            <p:cNvSpPr/>
            <p:nvPr/>
          </p:nvSpPr>
          <p:spPr>
            <a:xfrm>
              <a:off x="0" y="318135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6000750"/>
            <a:ext cx="12192000" cy="3552825"/>
            <a:chOff x="0" y="3429000"/>
            <a:chExt cx="12192000" cy="3552825"/>
          </a:xfrm>
        </p:grpSpPr>
        <p:sp>
          <p:nvSpPr>
            <p:cNvPr id="18" name="Rectangle 17"/>
            <p:cNvSpPr/>
            <p:nvPr/>
          </p:nvSpPr>
          <p:spPr>
            <a:xfrm>
              <a:off x="0" y="3552825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Process 18"/>
            <p:cNvSpPr/>
            <p:nvPr/>
          </p:nvSpPr>
          <p:spPr>
            <a:xfrm>
              <a:off x="0" y="342900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952500" y="-2181225"/>
            <a:ext cx="84992" cy="1146810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09039" y="-2181225"/>
            <a:ext cx="84992" cy="1146810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5400000">
            <a:off x="5977304" y="-4374466"/>
            <a:ext cx="84992" cy="1289304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5977304" y="-1616704"/>
            <a:ext cx="84992" cy="1289304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009125" y="3248738"/>
            <a:ext cx="2173751" cy="5916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intax1"/>
          <p:cNvSpPr txBox="1"/>
          <p:nvPr/>
        </p:nvSpPr>
        <p:spPr>
          <a:xfrm>
            <a:off x="4315653" y="3894502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Raleway" panose="020B0003030101060003" pitchFamily="34" charset="0"/>
              </a:rPr>
              <a:t>ПОВЫСЬТЕ УЗНАВАЕМОСТЬ</a:t>
            </a:r>
            <a:endParaRPr lang="en-US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5" name="Spintax"/>
          <p:cNvSpPr txBox="1"/>
          <p:nvPr/>
        </p:nvSpPr>
        <p:spPr>
          <a:xfrm>
            <a:off x="3641587" y="3274326"/>
            <a:ext cx="4756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ПРИВЛЕКИТЕ ВНИМАНИЕ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12192000" cy="3429000"/>
            <a:chOff x="0" y="0"/>
            <a:chExt cx="12192000" cy="3429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0" y="318135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429000"/>
            <a:ext cx="12192000" cy="3552825"/>
            <a:chOff x="0" y="3429000"/>
            <a:chExt cx="12192000" cy="3552825"/>
          </a:xfrm>
        </p:grpSpPr>
        <p:sp>
          <p:nvSpPr>
            <p:cNvPr id="7" name="Rectangle 6"/>
            <p:cNvSpPr/>
            <p:nvPr/>
          </p:nvSpPr>
          <p:spPr>
            <a:xfrm>
              <a:off x="0" y="3552825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0" y="342900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5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4.44444E-6 L 0.25 4.44444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4.44444E-6 L 0.25 4.44444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accel="10000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ac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1" ac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9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0" presetClass="exit" presetSubtype="0" accel="100000" fill="hold" grpId="1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0" presetClass="exit" presetSubtype="0" accel="10000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0" presetClass="exit" presetSubtype="0" accel="100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4" grpId="2" animBg="1"/>
      <p:bldP spid="26" grpId="0" build="allAtOnce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52AC2824-8EE5-4D7E-8454-86C67099BBA3}"/>
              </a:ext>
            </a:extLst>
          </p:cNvPr>
          <p:cNvSpPr/>
          <p:nvPr/>
        </p:nvSpPr>
        <p:spPr>
          <a:xfrm>
            <a:off x="0" y="-433167"/>
            <a:ext cx="12192000" cy="7291167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Group 4"/>
          <p:cNvGrpSpPr/>
          <p:nvPr/>
        </p:nvGrpSpPr>
        <p:grpSpPr>
          <a:xfrm>
            <a:off x="0" y="-2447925"/>
            <a:ext cx="12192000" cy="12001500"/>
            <a:chOff x="0" y="-2447925"/>
            <a:chExt cx="12192000" cy="12001500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-2447925"/>
              <a:ext cx="12192000" cy="3429000"/>
              <a:chOff x="0" y="0"/>
              <a:chExt cx="12192000" cy="34290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Process 15"/>
              <p:cNvSpPr/>
              <p:nvPr/>
            </p:nvSpPr>
            <p:spPr>
              <a:xfrm>
                <a:off x="0" y="3181350"/>
                <a:ext cx="12192000" cy="247650"/>
              </a:xfrm>
              <a:prstGeom prst="flowChartProcess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0" y="6000750"/>
              <a:ext cx="12192000" cy="3552825"/>
              <a:chOff x="0" y="3429000"/>
              <a:chExt cx="12192000" cy="35528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3552825"/>
                <a:ext cx="12192000" cy="3429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Process 18"/>
              <p:cNvSpPr/>
              <p:nvPr/>
            </p:nvSpPr>
            <p:spPr>
              <a:xfrm>
                <a:off x="0" y="3429000"/>
                <a:ext cx="12192000" cy="247650"/>
              </a:xfrm>
              <a:prstGeom prst="flowChartProcess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952500" y="-2181225"/>
            <a:ext cx="84992" cy="1146810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09039" y="-2181225"/>
            <a:ext cx="84992" cy="1146810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5400000">
            <a:off x="5977304" y="-4374466"/>
            <a:ext cx="84992" cy="1289304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5977304" y="-1473829"/>
            <a:ext cx="84992" cy="12893040"/>
          </a:xfrm>
          <a:prstGeom prst="rect">
            <a:avLst/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46320" y="3248738"/>
            <a:ext cx="2522219" cy="5916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intax1"/>
          <p:cNvSpPr txBox="1"/>
          <p:nvPr/>
        </p:nvSpPr>
        <p:spPr>
          <a:xfrm>
            <a:off x="4471945" y="3894502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Raleway" panose="020B0003030101060003" pitchFamily="34" charset="0"/>
              </a:rPr>
              <a:t>УВЕЛИЧЬТЕ КОНВЕРСИЮ</a:t>
            </a:r>
            <a:endParaRPr lang="en-US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5" name="Spintax"/>
          <p:cNvSpPr txBox="1"/>
          <p:nvPr/>
        </p:nvSpPr>
        <p:spPr>
          <a:xfrm>
            <a:off x="3088551" y="3274326"/>
            <a:ext cx="5862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ПОЗНАКОМЬТЕ С ПРОДУКЦИЕЙ</a:t>
            </a:r>
            <a:endParaRPr lang="en-US" sz="28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0"/>
            <a:ext cx="12192000" cy="3429000"/>
            <a:chOff x="0" y="0"/>
            <a:chExt cx="12192000" cy="3429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0" y="318135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429000"/>
            <a:ext cx="12192000" cy="3552825"/>
            <a:chOff x="0" y="3429000"/>
            <a:chExt cx="12192000" cy="3552825"/>
          </a:xfrm>
        </p:grpSpPr>
        <p:sp>
          <p:nvSpPr>
            <p:cNvPr id="7" name="Rectangle 6"/>
            <p:cNvSpPr/>
            <p:nvPr/>
          </p:nvSpPr>
          <p:spPr>
            <a:xfrm>
              <a:off x="0" y="3552825"/>
              <a:ext cx="12192000" cy="3429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0" y="3429000"/>
              <a:ext cx="12192000" cy="247650"/>
            </a:xfrm>
            <a:prstGeom prst="flowChartProcess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39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800000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4.44444E-6 L 0.25 4.44444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4.44444E-6 L 0.25 4.44444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5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xit" presetSubtype="8" accel="10000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accel="10000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ac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1" ac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5" presetClass="entr" presetSubtype="0" fill="hold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0" presetClass="exit" presetSubtype="0" accel="100000" fill="hold" grpId="1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0" presetClass="exit" presetSubtype="0" accel="10000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0" presetClass="exit" presetSubtype="0" accel="100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4" grpId="2" animBg="1"/>
      <p:bldP spid="26" grpId="0" build="allAtOnce"/>
      <p:bldP spid="25" grpId="0"/>
      <p:bldP spid="2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Placeholder 113"/>
          <p:cNvPicPr>
            <a:picLocks noGrp="1" noChangeAspect="1"/>
          </p:cNvPicPr>
          <p:nvPr>
            <p:ph type="pic" sz="quarter" idx="1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2610" y="1900897"/>
            <a:ext cx="5433254" cy="3056206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270C6014-F44F-475D-A3CB-E8D2632E53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034" y="1900897"/>
            <a:ext cx="5433256" cy="3056206"/>
          </a:xfrm>
        </p:spPr>
      </p:pic>
      <p:sp>
        <p:nvSpPr>
          <p:cNvPr id="17" name="Freeform 16"/>
          <p:cNvSpPr/>
          <p:nvPr/>
        </p:nvSpPr>
        <p:spPr>
          <a:xfrm>
            <a:off x="667044" y="1900897"/>
            <a:ext cx="1828800" cy="3056206"/>
          </a:xfrm>
          <a:custGeom>
            <a:avLst/>
            <a:gdLst>
              <a:gd name="connsiteX0" fmla="*/ 0 w 1828800"/>
              <a:gd name="connsiteY0" fmla="*/ 0 h 3056206"/>
              <a:gd name="connsiteX1" fmla="*/ 1364559 w 1828800"/>
              <a:gd name="connsiteY1" fmla="*/ 0 h 3056206"/>
              <a:gd name="connsiteX2" fmla="*/ 1828800 w 1828800"/>
              <a:gd name="connsiteY2" fmla="*/ 1528103 h 3056206"/>
              <a:gd name="connsiteX3" fmla="*/ 1364559 w 1828800"/>
              <a:gd name="connsiteY3" fmla="*/ 3056206 h 3056206"/>
              <a:gd name="connsiteX4" fmla="*/ 0 w 1828800"/>
              <a:gd name="connsiteY4" fmla="*/ 3056206 h 3056206"/>
              <a:gd name="connsiteX5" fmla="*/ 464241 w 1828800"/>
              <a:gd name="connsiteY5" fmla="*/ 1528103 h 3056206"/>
              <a:gd name="connsiteX6" fmla="*/ 0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0" y="0"/>
                </a:moveTo>
                <a:lnTo>
                  <a:pt x="1364559" y="0"/>
                </a:lnTo>
                <a:lnTo>
                  <a:pt x="1828800" y="1528103"/>
                </a:lnTo>
                <a:lnTo>
                  <a:pt x="1364559" y="3056206"/>
                </a:lnTo>
                <a:lnTo>
                  <a:pt x="0" y="3056206"/>
                </a:lnTo>
                <a:lnTo>
                  <a:pt x="464241" y="15281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28557" y="1900897"/>
            <a:ext cx="1828800" cy="3056206"/>
          </a:xfrm>
          <a:custGeom>
            <a:avLst/>
            <a:gdLst>
              <a:gd name="connsiteX0" fmla="*/ 0 w 1828800"/>
              <a:gd name="connsiteY0" fmla="*/ 0 h 3056206"/>
              <a:gd name="connsiteX1" fmla="*/ 1364559 w 1828800"/>
              <a:gd name="connsiteY1" fmla="*/ 0 h 3056206"/>
              <a:gd name="connsiteX2" fmla="*/ 1828800 w 1828800"/>
              <a:gd name="connsiteY2" fmla="*/ 1528103 h 3056206"/>
              <a:gd name="connsiteX3" fmla="*/ 1364559 w 1828800"/>
              <a:gd name="connsiteY3" fmla="*/ 3056206 h 3056206"/>
              <a:gd name="connsiteX4" fmla="*/ 0 w 1828800"/>
              <a:gd name="connsiteY4" fmla="*/ 3056206 h 3056206"/>
              <a:gd name="connsiteX5" fmla="*/ 464241 w 1828800"/>
              <a:gd name="connsiteY5" fmla="*/ 1528103 h 3056206"/>
              <a:gd name="connsiteX6" fmla="*/ 0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0" y="0"/>
                </a:moveTo>
                <a:lnTo>
                  <a:pt x="1364559" y="0"/>
                </a:lnTo>
                <a:lnTo>
                  <a:pt x="1828800" y="1528103"/>
                </a:lnTo>
                <a:lnTo>
                  <a:pt x="1364559" y="3056206"/>
                </a:lnTo>
                <a:lnTo>
                  <a:pt x="0" y="3056206"/>
                </a:lnTo>
                <a:lnTo>
                  <a:pt x="464241" y="15281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790070" y="1900897"/>
            <a:ext cx="1828800" cy="3056206"/>
          </a:xfrm>
          <a:custGeom>
            <a:avLst/>
            <a:gdLst>
              <a:gd name="connsiteX0" fmla="*/ 0 w 1828800"/>
              <a:gd name="connsiteY0" fmla="*/ 0 h 3056206"/>
              <a:gd name="connsiteX1" fmla="*/ 1364559 w 1828800"/>
              <a:gd name="connsiteY1" fmla="*/ 0 h 3056206"/>
              <a:gd name="connsiteX2" fmla="*/ 1828800 w 1828800"/>
              <a:gd name="connsiteY2" fmla="*/ 1528103 h 3056206"/>
              <a:gd name="connsiteX3" fmla="*/ 1364559 w 1828800"/>
              <a:gd name="connsiteY3" fmla="*/ 3056206 h 3056206"/>
              <a:gd name="connsiteX4" fmla="*/ 0 w 1828800"/>
              <a:gd name="connsiteY4" fmla="*/ 3056206 h 3056206"/>
              <a:gd name="connsiteX5" fmla="*/ 464241 w 1828800"/>
              <a:gd name="connsiteY5" fmla="*/ 1528103 h 3056206"/>
              <a:gd name="connsiteX6" fmla="*/ 0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0" y="0"/>
                </a:moveTo>
                <a:lnTo>
                  <a:pt x="1364559" y="0"/>
                </a:lnTo>
                <a:lnTo>
                  <a:pt x="1828800" y="1528103"/>
                </a:lnTo>
                <a:lnTo>
                  <a:pt x="1364559" y="3056206"/>
                </a:lnTo>
                <a:lnTo>
                  <a:pt x="0" y="3056206"/>
                </a:lnTo>
                <a:lnTo>
                  <a:pt x="464241" y="15281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399626" y="1900897"/>
            <a:ext cx="1828800" cy="3056206"/>
          </a:xfrm>
          <a:custGeom>
            <a:avLst/>
            <a:gdLst>
              <a:gd name="connsiteX0" fmla="*/ 464241 w 1828800"/>
              <a:gd name="connsiteY0" fmla="*/ 0 h 3056206"/>
              <a:gd name="connsiteX1" fmla="*/ 1828800 w 1828800"/>
              <a:gd name="connsiteY1" fmla="*/ 0 h 3056206"/>
              <a:gd name="connsiteX2" fmla="*/ 1364559 w 1828800"/>
              <a:gd name="connsiteY2" fmla="*/ 1528103 h 3056206"/>
              <a:gd name="connsiteX3" fmla="*/ 1828800 w 1828800"/>
              <a:gd name="connsiteY3" fmla="*/ 3056206 h 3056206"/>
              <a:gd name="connsiteX4" fmla="*/ 464241 w 1828800"/>
              <a:gd name="connsiteY4" fmla="*/ 3056206 h 3056206"/>
              <a:gd name="connsiteX5" fmla="*/ 0 w 1828800"/>
              <a:gd name="connsiteY5" fmla="*/ 1528103 h 3056206"/>
              <a:gd name="connsiteX6" fmla="*/ 464241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464241" y="0"/>
                </a:moveTo>
                <a:lnTo>
                  <a:pt x="1828800" y="0"/>
                </a:lnTo>
                <a:lnTo>
                  <a:pt x="1364559" y="1528103"/>
                </a:lnTo>
                <a:lnTo>
                  <a:pt x="1828800" y="3056206"/>
                </a:lnTo>
                <a:lnTo>
                  <a:pt x="464241" y="3056206"/>
                </a:lnTo>
                <a:lnTo>
                  <a:pt x="0" y="1528103"/>
                </a:lnTo>
                <a:lnTo>
                  <a:pt x="4642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961139" y="1900897"/>
            <a:ext cx="1828800" cy="3056206"/>
          </a:xfrm>
          <a:custGeom>
            <a:avLst/>
            <a:gdLst>
              <a:gd name="connsiteX0" fmla="*/ 464241 w 1828800"/>
              <a:gd name="connsiteY0" fmla="*/ 0 h 3056206"/>
              <a:gd name="connsiteX1" fmla="*/ 1828800 w 1828800"/>
              <a:gd name="connsiteY1" fmla="*/ 0 h 3056206"/>
              <a:gd name="connsiteX2" fmla="*/ 1364559 w 1828800"/>
              <a:gd name="connsiteY2" fmla="*/ 1528103 h 3056206"/>
              <a:gd name="connsiteX3" fmla="*/ 1828800 w 1828800"/>
              <a:gd name="connsiteY3" fmla="*/ 3056206 h 3056206"/>
              <a:gd name="connsiteX4" fmla="*/ 464241 w 1828800"/>
              <a:gd name="connsiteY4" fmla="*/ 3056206 h 3056206"/>
              <a:gd name="connsiteX5" fmla="*/ 0 w 1828800"/>
              <a:gd name="connsiteY5" fmla="*/ 1528103 h 3056206"/>
              <a:gd name="connsiteX6" fmla="*/ 464241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464241" y="0"/>
                </a:moveTo>
                <a:lnTo>
                  <a:pt x="1828800" y="0"/>
                </a:lnTo>
                <a:lnTo>
                  <a:pt x="1364559" y="1528103"/>
                </a:lnTo>
                <a:lnTo>
                  <a:pt x="1828800" y="3056206"/>
                </a:lnTo>
                <a:lnTo>
                  <a:pt x="464241" y="3056206"/>
                </a:lnTo>
                <a:lnTo>
                  <a:pt x="0" y="1528103"/>
                </a:lnTo>
                <a:lnTo>
                  <a:pt x="4642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22652" y="1900897"/>
            <a:ext cx="1828800" cy="3056206"/>
          </a:xfrm>
          <a:custGeom>
            <a:avLst/>
            <a:gdLst>
              <a:gd name="connsiteX0" fmla="*/ 464241 w 1828800"/>
              <a:gd name="connsiteY0" fmla="*/ 0 h 3056206"/>
              <a:gd name="connsiteX1" fmla="*/ 1828800 w 1828800"/>
              <a:gd name="connsiteY1" fmla="*/ 0 h 3056206"/>
              <a:gd name="connsiteX2" fmla="*/ 1364559 w 1828800"/>
              <a:gd name="connsiteY2" fmla="*/ 1528103 h 3056206"/>
              <a:gd name="connsiteX3" fmla="*/ 1828800 w 1828800"/>
              <a:gd name="connsiteY3" fmla="*/ 3056206 h 3056206"/>
              <a:gd name="connsiteX4" fmla="*/ 464241 w 1828800"/>
              <a:gd name="connsiteY4" fmla="*/ 3056206 h 3056206"/>
              <a:gd name="connsiteX5" fmla="*/ 0 w 1828800"/>
              <a:gd name="connsiteY5" fmla="*/ 1528103 h 3056206"/>
              <a:gd name="connsiteX6" fmla="*/ 464241 w 1828800"/>
              <a:gd name="connsiteY6" fmla="*/ 0 h 305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3056206">
                <a:moveTo>
                  <a:pt x="464241" y="0"/>
                </a:moveTo>
                <a:lnTo>
                  <a:pt x="1828800" y="0"/>
                </a:lnTo>
                <a:lnTo>
                  <a:pt x="1364559" y="1528103"/>
                </a:lnTo>
                <a:lnTo>
                  <a:pt x="1828800" y="3056206"/>
                </a:lnTo>
                <a:lnTo>
                  <a:pt x="464241" y="3056206"/>
                </a:lnTo>
                <a:lnTo>
                  <a:pt x="0" y="1528103"/>
                </a:lnTo>
                <a:lnTo>
                  <a:pt x="4642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67044 w 12192000"/>
              <a:gd name="connsiteY5" fmla="*/ 1900897 h 6858000"/>
              <a:gd name="connsiteX6" fmla="*/ 1131285 w 12192000"/>
              <a:gd name="connsiteY6" fmla="*/ 3429000 h 6858000"/>
              <a:gd name="connsiteX7" fmla="*/ 667044 w 12192000"/>
              <a:gd name="connsiteY7" fmla="*/ 4957103 h 6858000"/>
              <a:gd name="connsiteX8" fmla="*/ 2031603 w 12192000"/>
              <a:gd name="connsiteY8" fmla="*/ 4957103 h 6858000"/>
              <a:gd name="connsiteX9" fmla="*/ 2495844 w 12192000"/>
              <a:gd name="connsiteY9" fmla="*/ 3429000 h 6858000"/>
              <a:gd name="connsiteX10" fmla="*/ 2031603 w 12192000"/>
              <a:gd name="connsiteY10" fmla="*/ 1900897 h 6858000"/>
              <a:gd name="connsiteX11" fmla="*/ 667044 w 12192000"/>
              <a:gd name="connsiteY11" fmla="*/ 1900897 h 6858000"/>
              <a:gd name="connsiteX12" fmla="*/ 2228557 w 12192000"/>
              <a:gd name="connsiteY12" fmla="*/ 1900897 h 6858000"/>
              <a:gd name="connsiteX13" fmla="*/ 2692798 w 12192000"/>
              <a:gd name="connsiteY13" fmla="*/ 3429000 h 6858000"/>
              <a:gd name="connsiteX14" fmla="*/ 2228557 w 12192000"/>
              <a:gd name="connsiteY14" fmla="*/ 4957103 h 6858000"/>
              <a:gd name="connsiteX15" fmla="*/ 3593116 w 12192000"/>
              <a:gd name="connsiteY15" fmla="*/ 4957103 h 6858000"/>
              <a:gd name="connsiteX16" fmla="*/ 4057357 w 12192000"/>
              <a:gd name="connsiteY16" fmla="*/ 3429000 h 6858000"/>
              <a:gd name="connsiteX17" fmla="*/ 3593116 w 12192000"/>
              <a:gd name="connsiteY17" fmla="*/ 1900897 h 6858000"/>
              <a:gd name="connsiteX18" fmla="*/ 2228557 w 12192000"/>
              <a:gd name="connsiteY18" fmla="*/ 1900897 h 6858000"/>
              <a:gd name="connsiteX19" fmla="*/ 3790070 w 12192000"/>
              <a:gd name="connsiteY19" fmla="*/ 1900897 h 6858000"/>
              <a:gd name="connsiteX20" fmla="*/ 4254311 w 12192000"/>
              <a:gd name="connsiteY20" fmla="*/ 3429000 h 6858000"/>
              <a:gd name="connsiteX21" fmla="*/ 3790070 w 12192000"/>
              <a:gd name="connsiteY21" fmla="*/ 4957103 h 6858000"/>
              <a:gd name="connsiteX22" fmla="*/ 5154629 w 12192000"/>
              <a:gd name="connsiteY22" fmla="*/ 4957103 h 6858000"/>
              <a:gd name="connsiteX23" fmla="*/ 5618870 w 12192000"/>
              <a:gd name="connsiteY23" fmla="*/ 3429000 h 6858000"/>
              <a:gd name="connsiteX24" fmla="*/ 5154629 w 12192000"/>
              <a:gd name="connsiteY24" fmla="*/ 1900897 h 6858000"/>
              <a:gd name="connsiteX25" fmla="*/ 3790070 w 12192000"/>
              <a:gd name="connsiteY25" fmla="*/ 1900897 h 6858000"/>
              <a:gd name="connsiteX26" fmla="*/ 6863867 w 12192000"/>
              <a:gd name="connsiteY26" fmla="*/ 1900897 h 6858000"/>
              <a:gd name="connsiteX27" fmla="*/ 6399626 w 12192000"/>
              <a:gd name="connsiteY27" fmla="*/ 3429000 h 6858000"/>
              <a:gd name="connsiteX28" fmla="*/ 6863867 w 12192000"/>
              <a:gd name="connsiteY28" fmla="*/ 4957103 h 6858000"/>
              <a:gd name="connsiteX29" fmla="*/ 8228426 w 12192000"/>
              <a:gd name="connsiteY29" fmla="*/ 4957103 h 6858000"/>
              <a:gd name="connsiteX30" fmla="*/ 7764185 w 12192000"/>
              <a:gd name="connsiteY30" fmla="*/ 3429000 h 6858000"/>
              <a:gd name="connsiteX31" fmla="*/ 8228426 w 12192000"/>
              <a:gd name="connsiteY31" fmla="*/ 1900897 h 6858000"/>
              <a:gd name="connsiteX32" fmla="*/ 6863867 w 12192000"/>
              <a:gd name="connsiteY32" fmla="*/ 1900897 h 6858000"/>
              <a:gd name="connsiteX33" fmla="*/ 8425380 w 12192000"/>
              <a:gd name="connsiteY33" fmla="*/ 1900897 h 6858000"/>
              <a:gd name="connsiteX34" fmla="*/ 7961139 w 12192000"/>
              <a:gd name="connsiteY34" fmla="*/ 3429000 h 6858000"/>
              <a:gd name="connsiteX35" fmla="*/ 8425380 w 12192000"/>
              <a:gd name="connsiteY35" fmla="*/ 4957103 h 6858000"/>
              <a:gd name="connsiteX36" fmla="*/ 9789939 w 12192000"/>
              <a:gd name="connsiteY36" fmla="*/ 4957103 h 6858000"/>
              <a:gd name="connsiteX37" fmla="*/ 9325698 w 12192000"/>
              <a:gd name="connsiteY37" fmla="*/ 3429000 h 6858000"/>
              <a:gd name="connsiteX38" fmla="*/ 9789939 w 12192000"/>
              <a:gd name="connsiteY38" fmla="*/ 1900897 h 6858000"/>
              <a:gd name="connsiteX39" fmla="*/ 8425380 w 12192000"/>
              <a:gd name="connsiteY39" fmla="*/ 1900897 h 6858000"/>
              <a:gd name="connsiteX40" fmla="*/ 9986893 w 12192000"/>
              <a:gd name="connsiteY40" fmla="*/ 1900897 h 6858000"/>
              <a:gd name="connsiteX41" fmla="*/ 9522652 w 12192000"/>
              <a:gd name="connsiteY41" fmla="*/ 3429000 h 6858000"/>
              <a:gd name="connsiteX42" fmla="*/ 9986893 w 12192000"/>
              <a:gd name="connsiteY42" fmla="*/ 4957103 h 6858000"/>
              <a:gd name="connsiteX43" fmla="*/ 11351452 w 12192000"/>
              <a:gd name="connsiteY43" fmla="*/ 4957103 h 6858000"/>
              <a:gd name="connsiteX44" fmla="*/ 10887211 w 12192000"/>
              <a:gd name="connsiteY44" fmla="*/ 3429000 h 6858000"/>
              <a:gd name="connsiteX45" fmla="*/ 11351452 w 12192000"/>
              <a:gd name="connsiteY45" fmla="*/ 1900897 h 6858000"/>
              <a:gd name="connsiteX46" fmla="*/ 9986893 w 12192000"/>
              <a:gd name="connsiteY46" fmla="*/ 19008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67044" y="1900897"/>
                </a:moveTo>
                <a:lnTo>
                  <a:pt x="1131285" y="3429000"/>
                </a:lnTo>
                <a:lnTo>
                  <a:pt x="667044" y="4957103"/>
                </a:lnTo>
                <a:lnTo>
                  <a:pt x="2031603" y="4957103"/>
                </a:lnTo>
                <a:lnTo>
                  <a:pt x="2495844" y="3429000"/>
                </a:lnTo>
                <a:lnTo>
                  <a:pt x="2031603" y="1900897"/>
                </a:lnTo>
                <a:lnTo>
                  <a:pt x="667044" y="1900897"/>
                </a:lnTo>
                <a:close/>
                <a:moveTo>
                  <a:pt x="2228557" y="1900897"/>
                </a:moveTo>
                <a:lnTo>
                  <a:pt x="2692798" y="3429000"/>
                </a:lnTo>
                <a:lnTo>
                  <a:pt x="2228557" y="4957103"/>
                </a:lnTo>
                <a:lnTo>
                  <a:pt x="3593116" y="4957103"/>
                </a:lnTo>
                <a:lnTo>
                  <a:pt x="4057357" y="3429000"/>
                </a:lnTo>
                <a:lnTo>
                  <a:pt x="3593116" y="1900897"/>
                </a:lnTo>
                <a:lnTo>
                  <a:pt x="2228557" y="1900897"/>
                </a:lnTo>
                <a:close/>
                <a:moveTo>
                  <a:pt x="3790070" y="1900897"/>
                </a:moveTo>
                <a:lnTo>
                  <a:pt x="4254311" y="3429000"/>
                </a:lnTo>
                <a:lnTo>
                  <a:pt x="3790070" y="4957103"/>
                </a:lnTo>
                <a:lnTo>
                  <a:pt x="5154629" y="4957103"/>
                </a:lnTo>
                <a:lnTo>
                  <a:pt x="5618870" y="3429000"/>
                </a:lnTo>
                <a:lnTo>
                  <a:pt x="5154629" y="1900897"/>
                </a:lnTo>
                <a:lnTo>
                  <a:pt x="3790070" y="1900897"/>
                </a:lnTo>
                <a:close/>
                <a:moveTo>
                  <a:pt x="6863867" y="1900897"/>
                </a:moveTo>
                <a:lnTo>
                  <a:pt x="6399626" y="3429000"/>
                </a:lnTo>
                <a:lnTo>
                  <a:pt x="6863867" y="4957103"/>
                </a:lnTo>
                <a:lnTo>
                  <a:pt x="8228426" y="4957103"/>
                </a:lnTo>
                <a:lnTo>
                  <a:pt x="7764185" y="3429000"/>
                </a:lnTo>
                <a:lnTo>
                  <a:pt x="8228426" y="1900897"/>
                </a:lnTo>
                <a:lnTo>
                  <a:pt x="6863867" y="1900897"/>
                </a:lnTo>
                <a:close/>
                <a:moveTo>
                  <a:pt x="8425380" y="1900897"/>
                </a:moveTo>
                <a:lnTo>
                  <a:pt x="7961139" y="3429000"/>
                </a:lnTo>
                <a:lnTo>
                  <a:pt x="8425380" y="4957103"/>
                </a:lnTo>
                <a:lnTo>
                  <a:pt x="9789939" y="4957103"/>
                </a:lnTo>
                <a:lnTo>
                  <a:pt x="9325698" y="3429000"/>
                </a:lnTo>
                <a:lnTo>
                  <a:pt x="9789939" y="1900897"/>
                </a:lnTo>
                <a:lnTo>
                  <a:pt x="8425380" y="1900897"/>
                </a:lnTo>
                <a:close/>
                <a:moveTo>
                  <a:pt x="9986893" y="1900897"/>
                </a:moveTo>
                <a:lnTo>
                  <a:pt x="9522652" y="3429000"/>
                </a:lnTo>
                <a:lnTo>
                  <a:pt x="9986893" y="4957103"/>
                </a:lnTo>
                <a:lnTo>
                  <a:pt x="11351452" y="4957103"/>
                </a:lnTo>
                <a:lnTo>
                  <a:pt x="10887211" y="3429000"/>
                </a:lnTo>
                <a:lnTo>
                  <a:pt x="11351452" y="1900897"/>
                </a:lnTo>
                <a:lnTo>
                  <a:pt x="9986893" y="19008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638175" y="1590675"/>
            <a:ext cx="4267200" cy="228063"/>
            <a:chOff x="638175" y="1590675"/>
            <a:chExt cx="4267200" cy="228063"/>
          </a:xfrm>
        </p:grpSpPr>
        <p:sp>
          <p:nvSpPr>
            <p:cNvPr id="22" name="Chevron 21"/>
            <p:cNvSpPr/>
            <p:nvPr/>
          </p:nvSpPr>
          <p:spPr>
            <a:xfrm>
              <a:off x="6381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>
              <a:off x="9048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11715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4382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17049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Chevron 26"/>
            <p:cNvSpPr/>
            <p:nvPr/>
          </p:nvSpPr>
          <p:spPr>
            <a:xfrm>
              <a:off x="19716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22383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>
            <a:xfrm>
              <a:off x="25050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Chevron 29"/>
            <p:cNvSpPr/>
            <p:nvPr/>
          </p:nvSpPr>
          <p:spPr>
            <a:xfrm>
              <a:off x="27717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>
              <a:off x="30384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Chevron 31"/>
            <p:cNvSpPr/>
            <p:nvPr/>
          </p:nvSpPr>
          <p:spPr>
            <a:xfrm>
              <a:off x="33051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>
              <a:off x="35718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>
              <a:off x="38385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41052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43719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Chevron 36"/>
            <p:cNvSpPr/>
            <p:nvPr/>
          </p:nvSpPr>
          <p:spPr>
            <a:xfrm>
              <a:off x="463867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019925" y="1590675"/>
            <a:ext cx="4267200" cy="228063"/>
            <a:chOff x="7019925" y="1590675"/>
            <a:chExt cx="4267200" cy="228063"/>
          </a:xfrm>
        </p:grpSpPr>
        <p:sp>
          <p:nvSpPr>
            <p:cNvPr id="38" name="Chevron 37"/>
            <p:cNvSpPr/>
            <p:nvPr/>
          </p:nvSpPr>
          <p:spPr>
            <a:xfrm>
              <a:off x="70199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Chevron 38"/>
            <p:cNvSpPr/>
            <p:nvPr/>
          </p:nvSpPr>
          <p:spPr>
            <a:xfrm>
              <a:off x="72866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>
              <a:off x="75533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78200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80867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Chevron 42"/>
            <p:cNvSpPr/>
            <p:nvPr/>
          </p:nvSpPr>
          <p:spPr>
            <a:xfrm>
              <a:off x="83534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hevron 43"/>
            <p:cNvSpPr/>
            <p:nvPr/>
          </p:nvSpPr>
          <p:spPr>
            <a:xfrm>
              <a:off x="86201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>
              <a:off x="88868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Chevron 45"/>
            <p:cNvSpPr/>
            <p:nvPr/>
          </p:nvSpPr>
          <p:spPr>
            <a:xfrm>
              <a:off x="91535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Chevron 46"/>
            <p:cNvSpPr/>
            <p:nvPr/>
          </p:nvSpPr>
          <p:spPr>
            <a:xfrm>
              <a:off x="94202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Chevron 47"/>
            <p:cNvSpPr/>
            <p:nvPr/>
          </p:nvSpPr>
          <p:spPr>
            <a:xfrm>
              <a:off x="96869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Chevron 48"/>
            <p:cNvSpPr/>
            <p:nvPr/>
          </p:nvSpPr>
          <p:spPr>
            <a:xfrm>
              <a:off x="99536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Chevron 49"/>
            <p:cNvSpPr/>
            <p:nvPr/>
          </p:nvSpPr>
          <p:spPr>
            <a:xfrm>
              <a:off x="102203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>
              <a:off x="104870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107537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11020425" y="159067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019925" y="5076825"/>
            <a:ext cx="4267200" cy="228063"/>
            <a:chOff x="7019925" y="5076825"/>
            <a:chExt cx="4267200" cy="228063"/>
          </a:xfrm>
        </p:grpSpPr>
        <p:sp>
          <p:nvSpPr>
            <p:cNvPr id="54" name="Chevron 53"/>
            <p:cNvSpPr/>
            <p:nvPr/>
          </p:nvSpPr>
          <p:spPr>
            <a:xfrm flipH="1">
              <a:off x="110204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 flipH="1">
              <a:off x="107537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 flipH="1">
              <a:off x="104870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Chevron 56"/>
            <p:cNvSpPr/>
            <p:nvPr/>
          </p:nvSpPr>
          <p:spPr>
            <a:xfrm flipH="1">
              <a:off x="102203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hevron 57"/>
            <p:cNvSpPr/>
            <p:nvPr/>
          </p:nvSpPr>
          <p:spPr>
            <a:xfrm flipH="1">
              <a:off x="99536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Chevron 58"/>
            <p:cNvSpPr/>
            <p:nvPr/>
          </p:nvSpPr>
          <p:spPr>
            <a:xfrm flipH="1">
              <a:off x="96869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Chevron 59"/>
            <p:cNvSpPr/>
            <p:nvPr/>
          </p:nvSpPr>
          <p:spPr>
            <a:xfrm flipH="1">
              <a:off x="94202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/>
            <p:cNvSpPr/>
            <p:nvPr/>
          </p:nvSpPr>
          <p:spPr>
            <a:xfrm flipH="1">
              <a:off x="91535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/>
            <p:cNvSpPr/>
            <p:nvPr/>
          </p:nvSpPr>
          <p:spPr>
            <a:xfrm flipH="1">
              <a:off x="88868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hevron 62"/>
            <p:cNvSpPr/>
            <p:nvPr/>
          </p:nvSpPr>
          <p:spPr>
            <a:xfrm flipH="1">
              <a:off x="86201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Chevron 63"/>
            <p:cNvSpPr/>
            <p:nvPr/>
          </p:nvSpPr>
          <p:spPr>
            <a:xfrm flipH="1">
              <a:off x="83534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Chevron 64"/>
            <p:cNvSpPr/>
            <p:nvPr/>
          </p:nvSpPr>
          <p:spPr>
            <a:xfrm flipH="1">
              <a:off x="80867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Chevron 65"/>
            <p:cNvSpPr/>
            <p:nvPr/>
          </p:nvSpPr>
          <p:spPr>
            <a:xfrm flipH="1">
              <a:off x="78200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/>
            <p:cNvSpPr/>
            <p:nvPr/>
          </p:nvSpPr>
          <p:spPr>
            <a:xfrm flipH="1">
              <a:off x="75533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/>
            <p:cNvSpPr/>
            <p:nvPr/>
          </p:nvSpPr>
          <p:spPr>
            <a:xfrm flipH="1">
              <a:off x="72866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Chevron 68"/>
            <p:cNvSpPr/>
            <p:nvPr/>
          </p:nvSpPr>
          <p:spPr>
            <a:xfrm flipH="1">
              <a:off x="701992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8175" y="5076825"/>
            <a:ext cx="4267200" cy="228063"/>
            <a:chOff x="638175" y="5076825"/>
            <a:chExt cx="4267200" cy="228063"/>
          </a:xfrm>
        </p:grpSpPr>
        <p:sp>
          <p:nvSpPr>
            <p:cNvPr id="70" name="Chevron 69"/>
            <p:cNvSpPr/>
            <p:nvPr/>
          </p:nvSpPr>
          <p:spPr>
            <a:xfrm flipH="1">
              <a:off x="46386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Chevron 70"/>
            <p:cNvSpPr/>
            <p:nvPr/>
          </p:nvSpPr>
          <p:spPr>
            <a:xfrm flipH="1">
              <a:off x="43719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Chevron 71"/>
            <p:cNvSpPr/>
            <p:nvPr/>
          </p:nvSpPr>
          <p:spPr>
            <a:xfrm flipH="1">
              <a:off x="41052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Chevron 72"/>
            <p:cNvSpPr/>
            <p:nvPr/>
          </p:nvSpPr>
          <p:spPr>
            <a:xfrm flipH="1">
              <a:off x="38385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hevron 73"/>
            <p:cNvSpPr/>
            <p:nvPr/>
          </p:nvSpPr>
          <p:spPr>
            <a:xfrm flipH="1">
              <a:off x="35718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hevron 74"/>
            <p:cNvSpPr/>
            <p:nvPr/>
          </p:nvSpPr>
          <p:spPr>
            <a:xfrm flipH="1">
              <a:off x="33051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hevron 75"/>
            <p:cNvSpPr/>
            <p:nvPr/>
          </p:nvSpPr>
          <p:spPr>
            <a:xfrm flipH="1">
              <a:off x="30384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Chevron 76"/>
            <p:cNvSpPr/>
            <p:nvPr/>
          </p:nvSpPr>
          <p:spPr>
            <a:xfrm flipH="1">
              <a:off x="27717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Chevron 77"/>
            <p:cNvSpPr/>
            <p:nvPr/>
          </p:nvSpPr>
          <p:spPr>
            <a:xfrm flipH="1">
              <a:off x="25050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Chevron 78"/>
            <p:cNvSpPr/>
            <p:nvPr/>
          </p:nvSpPr>
          <p:spPr>
            <a:xfrm flipH="1">
              <a:off x="22383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Chevron 79"/>
            <p:cNvSpPr/>
            <p:nvPr/>
          </p:nvSpPr>
          <p:spPr>
            <a:xfrm flipH="1">
              <a:off x="19716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Chevron 80"/>
            <p:cNvSpPr/>
            <p:nvPr/>
          </p:nvSpPr>
          <p:spPr>
            <a:xfrm flipH="1">
              <a:off x="17049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hevron 81"/>
            <p:cNvSpPr/>
            <p:nvPr/>
          </p:nvSpPr>
          <p:spPr>
            <a:xfrm flipH="1">
              <a:off x="14382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/>
          </p:nvSpPr>
          <p:spPr>
            <a:xfrm flipH="1">
              <a:off x="11715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hevron 83"/>
            <p:cNvSpPr/>
            <p:nvPr/>
          </p:nvSpPr>
          <p:spPr>
            <a:xfrm flipH="1">
              <a:off x="9048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hevron 84"/>
            <p:cNvSpPr/>
            <p:nvPr/>
          </p:nvSpPr>
          <p:spPr>
            <a:xfrm flipH="1">
              <a:off x="638175" y="5076825"/>
              <a:ext cx="266700" cy="228063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0" name="Fix"/>
          <p:cNvSpPr txBox="1"/>
          <p:nvPr/>
        </p:nvSpPr>
        <p:spPr>
          <a:xfrm>
            <a:off x="6905625" y="5424610"/>
            <a:ext cx="438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Raleway" panose="020B0003030101060003" pitchFamily="34" charset="0"/>
              </a:rPr>
              <a:t>Конечная и единственная цель продающего видео – чтобы клиент купил или совершил необходимое вам действие.</a:t>
            </a:r>
            <a:endParaRPr lang="en-US" sz="1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09" name="Snippet"/>
          <p:cNvSpPr txBox="1"/>
          <p:nvPr/>
        </p:nvSpPr>
        <p:spPr>
          <a:xfrm>
            <a:off x="523875" y="5424610"/>
            <a:ext cx="438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Raleway" panose="020B0003030101060003" pitchFamily="34" charset="0"/>
              </a:rPr>
              <a:t>Промо видео ― это инструмент продаж, который помогает влиять на восприятие продукта, работая на страхах, преимуществах, выгодах и болях потенциального покупателя.</a:t>
            </a:r>
            <a:endParaRPr lang="en-US" sz="1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08" name="Title"/>
          <p:cNvSpPr txBox="1"/>
          <p:nvPr/>
        </p:nvSpPr>
        <p:spPr>
          <a:xfrm>
            <a:off x="3183039" y="502532"/>
            <a:ext cx="576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ПРОДАЮЩЕЕ ВИДЕО</a:t>
            </a:r>
            <a:endParaRPr 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xmlns="" id="{5FD5EF04-C404-45FD-858F-DBA911658689}"/>
              </a:ext>
            </a:extLst>
          </p:cNvPr>
          <p:cNvSpPr/>
          <p:nvPr/>
        </p:nvSpPr>
        <p:spPr>
          <a:xfrm>
            <a:off x="-2773680" y="-868680"/>
            <a:ext cx="96012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98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ac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5" presetClass="entr" presetSubtype="0" fill="hold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5" grpId="0" animBg="1"/>
      <p:bldP spid="14" grpId="0" animBg="1"/>
      <p:bldP spid="13" grpId="0" animBg="1"/>
      <p:bldP spid="12" grpId="0" animBg="1"/>
      <p:bldP spid="108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151</Words>
  <Application>Microsoft Office PowerPoint</Application>
  <PresentationFormat>Произвольный</PresentationFormat>
  <Paragraphs>37</Paragraphs>
  <Slides>14</Slides>
  <Notes>0</Notes>
  <HiddenSlides>1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Maksim_Shevtsov</cp:lastModifiedBy>
  <cp:revision>89</cp:revision>
  <dcterms:created xsi:type="dcterms:W3CDTF">2016-03-24T12:04:01Z</dcterms:created>
  <dcterms:modified xsi:type="dcterms:W3CDTF">2020-11-04T11:43:06Z</dcterms:modified>
</cp:coreProperties>
</file>